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4" d="100"/>
          <a:sy n="104" d="100"/>
        </p:scale>
        <p:origin x="534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96722180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№14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января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8" y="355631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14 января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76208083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1642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141994"/>
            <a:ext cx="4824413" cy="2169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2023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блачность,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снег, низовая метель.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юго-западный, западный 7-12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13-15°,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10-12°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</a:t>
            </a:r>
          </a:p>
          <a:p>
            <a:pPr lvl="0" indent="177800" algn="just">
              <a:defRPr/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южный, юго-западный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15-17°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08561" y="2141227"/>
            <a:ext cx="468153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17184" y="3218102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492443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Бухтоярова Л.А.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eaLnBrk="0" hangingPunct="0"/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18463</TotalTime>
  <Words>615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2644</cp:revision>
  <cp:lastPrinted>2021-07-01T03:56:27Z</cp:lastPrinted>
  <dcterms:created xsi:type="dcterms:W3CDTF">2018-03-27T06:03:00Z</dcterms:created>
  <dcterms:modified xsi:type="dcterms:W3CDTF">2023-01-14T06:34:07Z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