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559" autoAdjust="0"/>
    <p:restoredTop sz="94660"/>
  </p:normalViewPr>
  <p:slideViewPr>
    <p:cSldViewPr showGuides="1">
      <p:cViewPr varScale="1">
        <p:scale>
          <a:sx n="116" d="100"/>
          <a:sy n="116" d="100"/>
        </p:scale>
        <p:origin x="130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0247549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14 января2023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января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января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января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января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15 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16 января 2023 г.</a:t>
            </a:r>
          </a:p>
          <a:p>
            <a:pPr lvl="0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14-16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08034812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№ 29011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14 января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9960110"/>
              </p:ext>
            </p:extLst>
          </p:nvPr>
        </p:nvGraphicFramePr>
        <p:xfrm>
          <a:off x="5030050" y="4550905"/>
          <a:ext cx="4691064" cy="19494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503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1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2023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 Э.К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Радченко Н.В.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16602</TotalTime>
  <Words>581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2651</cp:revision>
  <cp:lastPrinted>2021-07-01T03:56:27Z</cp:lastPrinted>
  <dcterms:created xsi:type="dcterms:W3CDTF">2018-03-27T06:03:00Z</dcterms:created>
  <dcterms:modified xsi:type="dcterms:W3CDTF">2023-01-14T07:35:52Z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