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183006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временами небольшой снег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низовая метель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западный 9-14, ночью порывы 15-20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8-10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6659693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0,018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1126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0,437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0,055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14526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2518</cp:revision>
  <cp:lastPrinted>2021-07-01T03:56:27Z</cp:lastPrinted>
  <dcterms:created xsi:type="dcterms:W3CDTF">2018-03-27T06:03:00Z</dcterms:created>
  <dcterms:modified xsi:type="dcterms:W3CDTF">2023-01-14T07:26:19Z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