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597338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195159"/>
              </p:ext>
            </p:extLst>
          </p:nvPr>
        </p:nvGraphicFramePr>
        <p:xfrm>
          <a:off x="5025008" y="3995153"/>
          <a:ext cx="4672805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9314"/>
            <a:ext cx="4798916" cy="167738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15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утром и днем небольшой снег, поземок. Ветер юго-западный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13-15, днем 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16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небольшой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15 января, ночью 16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19346</TotalTime>
  <Words>641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3131</cp:revision>
  <cp:lastPrinted>2021-11-30T05:55:24Z</cp:lastPrinted>
  <dcterms:created xsi:type="dcterms:W3CDTF">2018-03-27T06:03:00Z</dcterms:created>
  <dcterms:modified xsi:type="dcterms:W3CDTF">2023-01-14T05:57:01Z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