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077472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54933914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Ветер северный 5-10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15-17, днем 6-8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16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южный 6-11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14-16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13908</TotalTime>
  <Words>577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2518</cp:revision>
  <cp:lastPrinted>2021-07-01T03:56:27Z</cp:lastPrinted>
  <dcterms:created xsi:type="dcterms:W3CDTF">2018-03-27T06:03:00Z</dcterms:created>
  <dcterms:modified xsi:type="dcterms:W3CDTF">2023-01-14T07:16:50Z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