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534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3459042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января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1637502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утром снег, низовая метель.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южный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7-12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юго-восточный, южный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20590</TotalTime>
  <Words>666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2804</cp:revision>
  <cp:lastPrinted>2021-10-18T15:52:53Z</cp:lastPrinted>
  <dcterms:created xsi:type="dcterms:W3CDTF">2018-03-27T06:03:00Z</dcterms:created>
  <dcterms:modified xsi:type="dcterms:W3CDTF">2023-01-14T06:29:04Z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