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2537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13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понижений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529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5-17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29356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14671</TotalTime>
  <Words>572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2925</cp:revision>
  <cp:lastPrinted>2022-12-26T06:55:22Z</cp:lastPrinted>
  <dcterms:created xsi:type="dcterms:W3CDTF">2018-03-27T06:03:00Z</dcterms:created>
  <dcterms:modified xsi:type="dcterms:W3CDTF">2023-01-13T05:46:48Z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