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118" d="100"/>
          <a:sy n="118" d="100"/>
        </p:scale>
        <p:origin x="-187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30E97BE-9635-442B-818A-AEF9E3B409C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28199745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DBB33-1445-4287-99F7-31392A92F1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2DF89-9F55-46F8-AD16-522A8D38FE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5C2DA-DDDD-4A87-9399-C1931359AD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3AFB5-8445-45EC-84B5-26491F7495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1AEDE-B405-4989-AFC3-E444AF4134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4650A-53C1-49DF-A756-A4F0804B3C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6D948-8ED8-4457-AE39-CFAAAD171B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865FE-AE5D-4A21-8462-74F5256C9A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35B1F-86CF-4A5F-99EC-6897A6B886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C1E29-461B-46E9-8007-C2D9926CB5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E0180-3C05-491A-BE6E-6F07F2AAE0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7A70C1C-3D50-491B-A145-7A1D6372B2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13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14 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 dirty="0">
                <a:solidFill>
                  <a:schemeClr val="tx1"/>
                </a:solidFill>
              </a:rPr>
              <a:t>13 января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</a:rPr>
              <a:t>14</a:t>
            </a:r>
            <a:r>
              <a:rPr lang="ru-RU" altLang="ru-RU" b="1" dirty="0">
                <a:solidFill>
                  <a:schemeClr val="tx1"/>
                </a:solidFill>
              </a:rPr>
              <a:t>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 dirty="0" smtClean="0">
                <a:solidFill>
                  <a:schemeClr val="tx1"/>
                </a:solidFill>
              </a:rPr>
              <a:t>Мало</a:t>
            </a:r>
            <a:r>
              <a:rPr lang="kk-KZ" dirty="0" smtClean="0">
                <a:solidFill>
                  <a:schemeClr val="tx1"/>
                </a:solidFill>
              </a:rPr>
              <a:t>облачно, </a:t>
            </a:r>
            <a:r>
              <a:rPr lang="kk-KZ" dirty="0">
                <a:solidFill>
                  <a:schemeClr val="tx1"/>
                </a:solidFill>
              </a:rPr>
              <a:t>без осадков. Ветер 0-5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21-23,</a:t>
            </a:r>
            <a:r>
              <a:rPr lang="kk-KZ" dirty="0">
                <a:solidFill>
                  <a:schemeClr val="tx1"/>
                </a:solidFill>
              </a:rPr>
              <a:t> днем </a:t>
            </a:r>
            <a:r>
              <a:rPr lang="kk-KZ" dirty="0" smtClean="0">
                <a:solidFill>
                  <a:schemeClr val="tx1"/>
                </a:solidFill>
              </a:rPr>
              <a:t>11-13 </a:t>
            </a:r>
            <a:r>
              <a:rPr lang="kk-KZ" dirty="0">
                <a:solidFill>
                  <a:schemeClr val="tx1"/>
                </a:solidFill>
              </a:rPr>
              <a:t>мороза.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15 января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14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15 января</a:t>
            </a:r>
          </a:p>
          <a:p>
            <a:pPr algn="just">
              <a:buFont typeface="Arial" charset="0"/>
              <a:buNone/>
            </a:pPr>
            <a:r>
              <a:rPr lang="kk-KZ" altLang="ru-RU" dirty="0" smtClean="0">
                <a:solidFill>
                  <a:schemeClr val="tx1"/>
                </a:solidFill>
              </a:rPr>
              <a:t>Мало</a:t>
            </a:r>
            <a:r>
              <a:rPr lang="kk-KZ" altLang="ru-RU" dirty="0" smtClean="0">
                <a:solidFill>
                  <a:schemeClr val="tx1"/>
                </a:solidFill>
              </a:rPr>
              <a:t>облачно, </a:t>
            </a:r>
            <a:r>
              <a:rPr lang="kk-KZ" altLang="ru-RU" dirty="0">
                <a:solidFill>
                  <a:schemeClr val="tx1"/>
                </a:solidFill>
              </a:rPr>
              <a:t>без осадков</a:t>
            </a:r>
            <a:r>
              <a:rPr lang="ru-RU" altLang="ru-RU" dirty="0">
                <a:solidFill>
                  <a:schemeClr val="tx1"/>
                </a:solidFill>
              </a:rPr>
              <a:t>. </a:t>
            </a:r>
            <a:r>
              <a:rPr lang="kk-KZ" altLang="ru-RU" dirty="0">
                <a:solidFill>
                  <a:schemeClr val="tx1"/>
                </a:solidFill>
              </a:rPr>
              <a:t>Ветер 0-5 м/с. Температура воздуха </a:t>
            </a:r>
            <a:r>
              <a:rPr lang="kk-KZ" altLang="ru-RU" dirty="0" smtClean="0">
                <a:solidFill>
                  <a:schemeClr val="tx1"/>
                </a:solidFill>
              </a:rPr>
              <a:t>20-22 мороза</a:t>
            </a:r>
            <a:r>
              <a:rPr lang="kk-KZ" altLang="ru-RU" dirty="0">
                <a:solidFill>
                  <a:schemeClr val="tx1"/>
                </a:solidFill>
              </a:rPr>
              <a:t>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14 января, ночью 1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5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января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1662917"/>
              </p:ext>
            </p:extLst>
          </p:nvPr>
        </p:nvGraphicFramePr>
        <p:xfrm>
          <a:off x="4953000" y="4305300"/>
          <a:ext cx="4824413" cy="2059940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ru-RU" altLang="ru-RU" sz="1000" b="1" i="1" dirty="0" err="1" smtClean="0">
                <a:solidFill>
                  <a:schemeClr val="tx1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 У.</a:t>
            </a:r>
            <a:endParaRPr lang="ru-RU" sz="1000" b="1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15289</TotalTime>
  <Words>735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2992</cp:revision>
  <cp:lastPrinted>2021-07-01T09:11:30Z</cp:lastPrinted>
  <dcterms:created xsi:type="dcterms:W3CDTF">2018-03-27T06:03:00Z</dcterms:created>
  <dcterms:modified xsi:type="dcterms:W3CDTF">2023-01-13T05:03:03Z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