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15797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552778"/>
              </p:ext>
            </p:extLst>
          </p:nvPr>
        </p:nvGraphicFramePr>
        <p:xfrm>
          <a:off x="5025008" y="3995153"/>
          <a:ext cx="4672805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9314"/>
            <a:ext cx="4798916" cy="16773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14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утром и днем небольшой снег, низовая метель Ветер юго-западный 9-14, днем порывы 15-20 м/с. Температура воздуха ночью 17-19, днем 12-14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15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небольшой снег, низовая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14 января, ночью 15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19335</TotalTime>
  <Words>651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3125</cp:revision>
  <cp:lastPrinted>2021-11-30T05:55:24Z</cp:lastPrinted>
  <dcterms:created xsi:type="dcterms:W3CDTF">2018-03-27T06:03:00Z</dcterms:created>
  <dcterms:modified xsi:type="dcterms:W3CDTF">2023-01-13T06:26:52Z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