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6151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en-US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795211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13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ночью снег, днем небольшой снег, низовая метель Ветер юго-западный 9-14 м/с. Температура воздуха ночью 18-20, днем 13-15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14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13 января, ночью 14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19331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3123</cp:revision>
  <cp:lastPrinted>2021-11-30T05:55:24Z</cp:lastPrinted>
  <dcterms:created xsi:type="dcterms:W3CDTF">2018-03-27T06:03:00Z</dcterms:created>
  <dcterms:modified xsi:type="dcterms:W3CDTF">2023-01-12T06:15:23Z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