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6" d="100"/>
          <a:sy n="96" d="100"/>
        </p:scale>
        <p:origin x="102" y="1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74769098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января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13 января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ночью и утром небольшой снег, поземок. Ветер 7-12, ночью и утром порывы 15 м/с. Температура воздуха ночью 14-16, днем 12-14 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января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13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14 января 2023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7-12, порывы 15 м/с. Температура воздуха 13-15 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7132630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788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0,53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830997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14507</TotalTime>
  <Words>619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2511</cp:revision>
  <cp:lastPrinted>2021-07-01T03:56:27Z</cp:lastPrinted>
  <dcterms:created xsi:type="dcterms:W3CDTF">2018-03-27T06:03:00Z</dcterms:created>
  <dcterms:modified xsi:type="dcterms:W3CDTF">2023-01-12T06:46:17Z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