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-822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13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3-8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31-33,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15-17 мороза.</a:t>
            </a:r>
          </a:p>
          <a:p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14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13 янва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14 января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30-32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13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января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786190"/>
          <a:ext cx="4637064" cy="23269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2007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00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4766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179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Абдуалиева М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14227</TotalTime>
  <Words>519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2820</cp:revision>
  <cp:lastPrinted>2021-07-01T03:56:27Z</cp:lastPrinted>
  <dcterms:created xsi:type="dcterms:W3CDTF">2018-03-27T06:03:00Z</dcterms:created>
  <dcterms:modified xsi:type="dcterms:W3CDTF">2023-01-12T07:00:12Z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