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7846AEE-D30E-4134-B56D-7E620722A2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33D99-D893-4D07-9DE1-54E0E69F1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559F3-0DA0-4A35-AEDB-509FC3A439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CF9B5-B1C9-4080-994B-3E79498C24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F7A34-F365-43A3-81C7-18726F3C9A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3662B-F183-4B27-A761-4E2B3494DB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3FA75-EC18-4BB5-BB54-651A75C724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E134D-C60C-4D24-A47D-ED134A99FD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EC5A6-B6C3-4D5B-8295-8F683E03B2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DE843-0483-4E95-A286-D46CCADE8F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6E1B9-23A3-4BE7-899C-721A74A79A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AB346-510B-45B3-91D4-7E0F47BC97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C619A69-AFFD-46F0-B031-C827053176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12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12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13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23-25, днем 15-17 мороза.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14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14 января</a:t>
            </a:r>
          </a:p>
          <a:p>
            <a:pPr algn="just">
              <a:buFont typeface="Arial" charset="0"/>
              <a:buNone/>
            </a:pPr>
            <a:r>
              <a:rPr lang="kk-KZ" altLang="ru-RU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23-25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13 января, ночью 14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060575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Бекмурзаева Б.М./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15283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2989</cp:revision>
  <cp:lastPrinted>2021-07-01T09:11:30Z</cp:lastPrinted>
  <dcterms:created xsi:type="dcterms:W3CDTF">2018-03-27T06:03:00Z</dcterms:created>
  <dcterms:modified xsi:type="dcterms:W3CDTF">2023-01-12T06:38:24Z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