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68646451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января 2023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47536881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1" y="142852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января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января 2023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января 2023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24-26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днем 10-12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14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воздуха 22-24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13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января 2023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43700" y="3289707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Шымкент,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Жылкышиева,44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</a:t>
                      </a: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omp_uko@meteo.kz</a:t>
                      </a:r>
                      <a:endParaRPr lang="en-US" altLang="x-none" sz="9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13043</TotalTime>
  <Words>619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2568</cp:revision>
  <cp:lastPrinted>2021-07-01T03:56:27Z</cp:lastPrinted>
  <dcterms:created xsi:type="dcterms:W3CDTF">2018-03-27T06:03:00Z</dcterms:created>
  <dcterms:modified xsi:type="dcterms:W3CDTF">2023-01-12T06:23:35Z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