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464710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5-10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29-31,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16-18 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	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>
                <a:solidFill>
                  <a:prstClr val="black"/>
                </a:solidFill>
                <a:latin typeface="Times New Roman"/>
                <a:ea typeface="Calibri"/>
              </a:rPr>
              <a:t>Временами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 29-31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14612</TotalTime>
  <Words>571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2926</cp:revision>
  <cp:lastPrinted>2023-01-12T06:01:50Z</cp:lastPrinted>
  <dcterms:created xsi:type="dcterms:W3CDTF">2018-03-27T06:03:00Z</dcterms:created>
  <dcterms:modified xsi:type="dcterms:W3CDTF">2023-01-12T06:03:05Z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