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650942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64582538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западный с переходом на северо-восточный 5-10 м/с. Температура воздуха ночью 17-19, днем 8-10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15-17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Маратов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13909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2519</cp:revision>
  <cp:lastPrinted>2021-07-01T03:56:27Z</cp:lastPrinted>
  <dcterms:created xsi:type="dcterms:W3CDTF">2018-03-27T06:03:00Z</dcterms:created>
  <dcterms:modified xsi:type="dcterms:W3CDTF">2023-01-12T07:14:28Z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