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668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27309"/>
              </p:ext>
            </p:extLst>
          </p:nvPr>
        </p:nvGraphicFramePr>
        <p:xfrm>
          <a:off x="5044259" y="3784050"/>
          <a:ext cx="4645938" cy="2332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0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20571</TotalTime>
  <Words>661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2795</cp:revision>
  <cp:lastPrinted>2021-10-18T15:52:53Z</cp:lastPrinted>
  <dcterms:created xsi:type="dcterms:W3CDTF">2018-03-27T06:03:00Z</dcterms:created>
  <dcterms:modified xsi:type="dcterms:W3CDTF">2023-01-12T06:19:52Z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