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changesInfos/changesInfo1.xml" ContentType="application/vnd.ms-powerpoint.changesinfo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vertBarState="minimized">
    <p:restoredLeft sz="15620"/>
    <p:restoredTop sz="99244" autoAdjust="0"/>
  </p:normalViewPr>
  <p:slideViewPr>
    <p:cSldViewPr showGuides="1">
      <p:cViewPr>
        <p:scale>
          <a:sx n="125" d="100"/>
          <a:sy n="125" d="100"/>
        </p:scale>
        <p:origin x="-1794" y="-7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xmlns="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xmlns="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xmlns="" val="1365206141"/>
              </p:ext>
            </p:extLst>
          </p:nvPr>
        </p:nvGraphicFramePr>
        <p:xfrm>
          <a:off x="307975" y="2545824"/>
          <a:ext cx="4465638" cy="2136249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011</a:t>
                      </a: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2023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24438" y="142852"/>
            <a:ext cx="4714908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itchFamily="18" charset="0"/>
                <a:cs typeface="Times New Roman" pitchFamily="18" charset="0"/>
              </a:rPr>
              <a:t>Актобе</a:t>
            </a:r>
            <a:endParaRPr lang="ru-RU" altLang="ru-RU" sz="1200" b="1" dirty="0"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alt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12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2023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г. </a:t>
            </a:r>
          </a:p>
          <a:p>
            <a:pPr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облачность, без осадков. Ветер переменных направлений 0-5 м/с. Температура воздуха ночью 32-34, днем 20-22 мороза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На 13 </a:t>
            </a:r>
            <a:r>
              <a:rPr lang="kk-KZ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по </a:t>
            </a:r>
            <a:r>
              <a:rPr lang="ru-RU" sz="1200" b="1" dirty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08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г.</a:t>
            </a:r>
            <a:endParaRPr lang="ru-RU" sz="1200" b="1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lvl="0" algn="just"/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Облачно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северный 0-5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dirty="0">
              <a:solidFill>
                <a:srgbClr val="000000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xmlns="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 smtClean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3000" y="3573017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янва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2023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967010105"/>
              </p:ext>
            </p:extLst>
          </p:nvPr>
        </p:nvGraphicFramePr>
        <p:xfrm>
          <a:off x="5095876" y="4071942"/>
          <a:ext cx="4661994" cy="22555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305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31140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363522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0,005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0,079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830852851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1596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0,319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75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0,375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403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1,008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24441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0,375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24438" y="2190270"/>
            <a:ext cx="4680169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12 </a:t>
            </a:r>
            <a:r>
              <a:rPr lang="kk-KZ" altLang="ru-RU" sz="1200" dirty="0" smtClean="0">
                <a:solidFill>
                  <a:srgbClr val="000000"/>
                </a:solidFill>
                <a:latin typeface="Times New Roman" pitchFamily="18" charset="0"/>
                <a:cs typeface="Times New Roman" pitchFamily="18" charset="0"/>
              </a:rPr>
              <a:t>января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13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января 2023 года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</a:t>
            </a:r>
          </a:p>
          <a:p>
            <a:pPr indent="182563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 уровень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воздуха.  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286124"/>
            <a:ext cx="4680169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5095876" y="616823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Тарасенко Л.И./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Проненко В.В.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xmlns="" val="830486636"/>
              </p:ext>
            </p:extLst>
          </p:nvPr>
        </p:nvGraphicFramePr>
        <p:xfrm>
          <a:off x="4988898" y="531356"/>
          <a:ext cx="4713891" cy="815340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3371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xmlns="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1467469465"/>
              </p:ext>
            </p:extLst>
          </p:nvPr>
        </p:nvGraphicFramePr>
        <p:xfrm>
          <a:off x="5310190" y="5357826"/>
          <a:ext cx="4035777" cy="792592"/>
        </p:xfrm>
        <a:graphic>
          <a:graphicData uri="http://schemas.openxmlformats.org/drawingml/2006/table">
            <a:tbl>
              <a:tblPr/>
              <a:tblGrid>
                <a:gridCol w="203013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</a:t>
                      </a:r>
                      <a:r>
                        <a:rPr sz="8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 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(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</a:t>
                      </a:r>
                      <a:r>
                        <a:rPr lang="en-US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14344</TotalTime>
  <Words>593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Слайд 1</vt:lpstr>
      <vt:lpstr>Слайд 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metcap</cp:lastModifiedBy>
  <cp:revision>2684</cp:revision>
  <cp:lastPrinted>2021-02-03T11:37:00Z</cp:lastPrinted>
  <dcterms:created xsi:type="dcterms:W3CDTF">2018-03-27T06:03:00Z</dcterms:created>
  <dcterms:modified xsi:type="dcterms:W3CDTF">2023-01-11T07:11:45Z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