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3" d="100"/>
          <a:sy n="83" d="100"/>
        </p:scale>
        <p:origin x="90" y="3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19436589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№11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января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6" y="380411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11 января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35535164"/>
              </p:ext>
            </p:extLst>
          </p:nvPr>
        </p:nvGraphicFramePr>
        <p:xfrm>
          <a:off x="5019694" y="425346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0841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0,120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1138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0,228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0,024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69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2023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Переменная облачность, 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восточный, юго-восточный ночью 1-6, днем 5-10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30-32°, днем 18-20°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мороза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</a:t>
            </a:r>
          </a:p>
          <a:p>
            <a:pPr lvl="0" indent="177800" algn="just">
              <a:defRPr/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23-25°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13109" y="2374278"/>
            <a:ext cx="4681537" cy="646331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12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загрязняющих веществ в атмосфере города. По городу ожидается высокий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1" name="TextBox 15"/>
          <p:cNvSpPr txBox="1"/>
          <p:nvPr/>
        </p:nvSpPr>
        <p:spPr>
          <a:xfrm>
            <a:off x="5030589" y="3496985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2 степени.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1298" y="5972614"/>
            <a:ext cx="4521389" cy="492443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Махсутова А.Р.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eaLnBrk="0" hangingPunct="0"/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</a:t>
                      </a:r>
                      <a:r>
                        <a:rPr lang="en-US" altLang="x-none"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en-US" altLang="x-none" sz="800" b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17924</TotalTime>
  <Words>599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2591</cp:revision>
  <cp:lastPrinted>2021-10-14T11:15:53Z</cp:lastPrinted>
  <dcterms:created xsi:type="dcterms:W3CDTF">2018-03-27T06:03:00Z</dcterms:created>
  <dcterms:modified xsi:type="dcterms:W3CDTF">2023-01-11T05:51:55Z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