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67859031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11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3129275"/>
              </p:ext>
            </p:extLst>
          </p:nvPr>
        </p:nvGraphicFramePr>
        <p:xfrm>
          <a:off x="5025008" y="3995153"/>
          <a:ext cx="4672805" cy="226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83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8655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464580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53952"/>
            <a:ext cx="4798916" cy="1508105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11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12 января 2023 г.</a:t>
            </a:r>
          </a:p>
          <a:p>
            <a:pPr lvl="0" algn="just"/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днем снег. Ветер юго-западный 9-14 м/с. Температура воздуха ночью 24-26, днем 20-22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января</a:t>
            </a:r>
          </a:p>
          <a:p>
            <a:pPr lvl="0"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12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13 января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снег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юго-западный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17-19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9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12 января, ночью 13 января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9754" y="3089031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Айманова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Каз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Естая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Дюсенова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Торайгырова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300242915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pvd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.@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 err="1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810815" y="4161402"/>
              <a:ext cx="157927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Естая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Бактыбай М. 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19320</TotalTime>
  <Words>636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3116</cp:revision>
  <cp:lastPrinted>2021-11-30T05:55:24Z</cp:lastPrinted>
  <dcterms:created xsi:type="dcterms:W3CDTF">2018-03-27T06:03:00Z</dcterms:created>
  <dcterms:modified xsi:type="dcterms:W3CDTF">2023-01-11T05:26:27Z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