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7197" autoAdjust="0"/>
    <p:restoredTop sz="94660"/>
  </p:normalViewPr>
  <p:slideViewPr>
    <p:cSldViewPr showGuides="1">
      <p:cViewPr varScale="1">
        <p:scale>
          <a:sx n="100" d="100"/>
          <a:sy n="100" d="100"/>
        </p:scale>
        <p:origin x="78" y="30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tr@meteo.kz" TargetMode="External"/><Relationship Id="rId2" Type="http://schemas.openxmlformats.org/officeDocument/2006/relationships/hyperlink" Target="mailto:ilep_atr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-447600" y="-315415"/>
            <a:ext cx="10441160" cy="6949262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экологии, геологии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86479113"/>
              </p:ext>
            </p:extLst>
          </p:nvPr>
        </p:nvGraphicFramePr>
        <p:xfrm>
          <a:off x="307975" y="2588895"/>
          <a:ext cx="4465638" cy="387064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Актау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</a:t>
                      </a:r>
                      <a:r>
                        <a:rPr lang="kk-KZ" altLang="zh-CN" sz="1200" b="1" i="1" baseline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января 2023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5120" y="2270261"/>
            <a:ext cx="4698302" cy="769441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10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Метеорологические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   В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1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пониженный </a:t>
            </a:r>
            <a:r>
              <a:rPr lang="ru-RU" altLang="en-US" sz="11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</a:t>
            </a:r>
            <a:r>
              <a:rPr lang="ru-RU" altLang="en-US" sz="11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84736545"/>
              </p:ext>
            </p:extLst>
          </p:nvPr>
        </p:nvGraphicFramePr>
        <p:xfrm>
          <a:off x="5007188" y="4021384"/>
          <a:ext cx="4667576" cy="21945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6058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329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856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293785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9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9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0,67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</a:t>
                      </a:r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1590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0,318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8079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0,164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ru-RU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0,024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0,738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21920">
                <a:tc>
                  <a:txBody>
                    <a:bodyPr/>
                    <a:lstStyle/>
                    <a:p>
                      <a:r>
                        <a:rPr lang="kk-KZ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9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0,064</a:t>
                      </a:r>
                      <a:endParaRPr lang="ru-RU" sz="9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893123806"/>
              </p:ext>
            </p:extLst>
          </p:nvPr>
        </p:nvGraphicFramePr>
        <p:xfrm>
          <a:off x="5079999" y="6309320"/>
          <a:ext cx="4790661" cy="320040"/>
        </p:xfrm>
        <a:graphic>
          <a:graphicData uri="http://schemas.openxmlformats.org/drawingml/2006/table">
            <a:tbl>
              <a:tblPr/>
              <a:tblGrid>
                <a:gridCol w="47906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420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Гигиенический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норматив к атмосферному воздуху в городских и сельских населенных пунктах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kk-KZ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1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25119" y="3569183"/>
            <a:ext cx="4736417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r>
              <a:rPr lang="kk-KZ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1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928769" y="215884"/>
            <a:ext cx="4824413" cy="178510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1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Актау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en-US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  <a:endParaRPr lang="ru-RU" altLang="ru-RU" sz="11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r>
              <a:rPr lang="ru-RU" sz="1100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</a:p>
          <a:p>
            <a:pPr lvl="0" algn="ctr"/>
            <a:endParaRPr lang="ru-RU" sz="1100" dirty="0" smtClean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lvl="0" algn="just"/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Ясно, без осадков. 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юго-восточный 9-14,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порывы 15-20 м/с</a:t>
            </a:r>
            <a:r>
              <a:rPr lang="ru-RU" sz="1100" dirty="0">
                <a:solidFill>
                  <a:srgbClr val="000000"/>
                </a:solidFill>
                <a:latin typeface="Times New Roman" panose="02020603050405020304" pitchFamily="18" charset="0"/>
              </a:rPr>
              <a:t>. Температура воздуха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ночью 12-14, 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днем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5-7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тепла.</a:t>
            </a:r>
          </a:p>
          <a:p>
            <a:pPr lvl="0" algn="just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</a:t>
            </a:r>
          </a:p>
          <a:p>
            <a:pPr lvl="0" algn="just"/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     на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</a:t>
            </a:r>
          </a:p>
          <a:p>
            <a:pPr lvl="0" algn="ctr"/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января 2023 г.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 </a:t>
            </a:r>
            <a:r>
              <a:rPr lang="en-US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kk-KZ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января 2023 г.</a:t>
            </a:r>
            <a:endParaRPr lang="kk-KZ" sz="11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lvl="0" algn="just"/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</a:rPr>
              <a:t>            Переменная облачность, без осадков.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юго-восточный 9-14, порывы 15-20 </a:t>
            </a:r>
            <a:r>
              <a:rPr lang="ru-RU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ночью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 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</a:t>
            </a:r>
            <a:r>
              <a:rPr lang="kk-KZ" sz="11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endParaRPr lang="ru-RU" sz="1100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5038010" y="3225543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1, 2, 3 </a:t>
            </a:r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степени </a:t>
            </a:r>
            <a:r>
              <a:rPr lang="ru-RU" sz="1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НМУ отсутствует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80914" y="529545"/>
            <a:ext cx="4856211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Актау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микрорайон, на территории школы №3;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22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на территории школы №22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12;</a:t>
            </a: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микрорайон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32А.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53000" y="67582"/>
            <a:ext cx="4824413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53459" y="4949902"/>
            <a:ext cx="4545876" cy="1502413"/>
            <a:chOff x="524051" y="4301598"/>
            <a:chExt cx="4291013" cy="148815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86904279"/>
                </p:ext>
              </p:extLst>
            </p:nvPr>
          </p:nvGraphicFramePr>
          <p:xfrm>
            <a:off x="531522" y="4883919"/>
            <a:ext cx="3809513" cy="90583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ИЛЭП</a:t>
                        </a:r>
                        <a:r>
                          <a:rPr lang="ru-RU" altLang="en-US" sz="800" baseline="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 СЭЗ «Морпорт-Актау»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3-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ilep_mng@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2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метеопрогнозов</a:t>
                        </a: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33-09-62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kumimoji="0" lang="en-US" altLang="x-none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omp_mng@</a:t>
                        </a:r>
                        <a:r>
                          <a:rPr kumimoji="0" lang="en-US" altLang="x-none" sz="800" b="1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  <a:hlinkClick r:id="rId3"/>
                          </a:rPr>
                          <a:t>meteo.kz</a:t>
                        </a:r>
                        <a:endParaRPr kumimoji="0" lang="en-US" altLang="x-none" sz="800" b="1" i="0" u="none" strike="noStrike" kern="1200" cap="none" spc="0" normalizeH="0" baseline="0" noProof="0" dirty="0" smtClean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47777" y="4301598"/>
              <a:ext cx="1847836" cy="609710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Актау, 1 микрорайон здание 1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24051" y="4440668"/>
              <a:ext cx="4291013" cy="288113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43537" y="648652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"/>
          <p:cNvSpPr/>
          <p:nvPr/>
        </p:nvSpPr>
        <p:spPr>
          <a:xfrm>
            <a:off x="5051452" y="6331079"/>
            <a:ext cx="4521389" cy="246221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ru-RU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Рыскельдева Н.А./Догарова Г.Е.  </a:t>
            </a:r>
            <a:endParaRPr lang="ru-RU" sz="10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9"/>
          <p:cNvSpPr/>
          <p:nvPr/>
        </p:nvSpPr>
        <p:spPr>
          <a:xfrm>
            <a:off x="4937125" y="134226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558913081"/>
              </p:ext>
            </p:extLst>
          </p:nvPr>
        </p:nvGraphicFramePr>
        <p:xfrm>
          <a:off x="5017647" y="501361"/>
          <a:ext cx="4681688" cy="854138"/>
        </p:xfrm>
        <a:graphic>
          <a:graphicData uri="http://schemas.openxmlformats.org/drawingml/2006/table">
            <a:tbl>
              <a:tblPr/>
              <a:tblGrid>
                <a:gridCol w="102097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071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98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 smtClean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 smtClean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пониженная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 ≤ Р &lt; 0,29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повышенная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8780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0,29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 smtClean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высокая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9152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высокая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3000" y="2100875"/>
            <a:ext cx="4824413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94763800"/>
              </p:ext>
            </p:extLst>
          </p:nvPr>
        </p:nvGraphicFramePr>
        <p:xfrm>
          <a:off x="5019177" y="243116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" name="TextBox 1"/>
          <p:cNvSpPr txBox="1"/>
          <p:nvPr/>
        </p:nvSpPr>
        <p:spPr>
          <a:xfrm>
            <a:off x="4960949" y="466918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16131</TotalTime>
  <Words>612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2565</cp:revision>
  <cp:lastPrinted>2021-10-15T03:50:29Z</cp:lastPrinted>
  <dcterms:created xsi:type="dcterms:W3CDTF">2018-03-27T06:03:00Z</dcterms:created>
  <dcterms:modified xsi:type="dcterms:W3CDTF">2023-01-11T06:00:15Z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