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794" y="-2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6959328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11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3002" y="248528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>
              <a:defRPr/>
            </a:pP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12,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ожидается низкий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3002" y="115889"/>
            <a:ext cx="476038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ез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осадков. Временами 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северо-западный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28-30,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16</a:t>
            </a:r>
            <a:r>
              <a:rPr lang="kk-KZ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-18 мороз</a:t>
            </a:r>
            <a:r>
              <a:rPr lang="ru-RU" sz="12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		</a:t>
            </a:r>
            <a:endParaRPr lang="ru-RU" sz="12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туман.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9-14 </a:t>
            </a:r>
            <a:r>
              <a:rPr lang="ru-RU" sz="1200" dirty="0"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3846415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500945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8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Баймбетова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</a:t>
            </a:r>
            <a:r>
              <a:rPr lang="ru-RU" altLang="ru-RU" sz="8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14619</TotalTime>
  <Words>575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2922</cp:revision>
  <cp:lastPrinted>2023-01-11T06:38:13Z</cp:lastPrinted>
  <dcterms:created xsi:type="dcterms:W3CDTF">2018-03-27T06:03:00Z</dcterms:created>
  <dcterms:modified xsi:type="dcterms:W3CDTF">2023-01-11T06:38:32Z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