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1866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47817018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600" b="1" i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772882"/>
              </p:ext>
            </p:extLst>
          </p:nvPr>
        </p:nvGraphicFramePr>
        <p:xfrm>
          <a:off x="4989512" y="4393086"/>
          <a:ext cx="4815855" cy="21126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1046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69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 gridSpan="3">
                  <a:txBody>
                    <a:bodyPr/>
                    <a:lstStyle/>
                    <a:p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6468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</a:t>
            </a:r>
          </a:p>
          <a:p>
            <a:pPr lvl="0" algn="ctr"/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о-восточный 5-10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23-25,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4400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endParaRPr lang="ru-RU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144000" algn="just"/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туман.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20-22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18306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3033</cp:revision>
  <cp:lastPrinted>2021-07-01T03:56:27Z</cp:lastPrinted>
  <dcterms:created xsi:type="dcterms:W3CDTF">2018-03-27T06:03:00Z</dcterms:created>
  <dcterms:modified xsi:type="dcterms:W3CDTF">2023-01-11T07:53:11Z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