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6" d="100"/>
          <a:sy n="106" d="100"/>
        </p:scale>
        <p:origin x="-2298" y="-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81317505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ночью снег.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днем 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Облачно, снег, низовая метель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9-14, порывы 15-20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-17-19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Билалова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13664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2660</cp:revision>
  <cp:lastPrinted>2021-07-01T03:56:27Z</cp:lastPrinted>
  <dcterms:created xsi:type="dcterms:W3CDTF">2018-03-27T06:03:00Z</dcterms:created>
  <dcterms:modified xsi:type="dcterms:W3CDTF">2023-01-11T06:25:31Z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