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199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70768589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№11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января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11 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589099711"/>
              </p:ext>
            </p:extLst>
          </p:nvPr>
        </p:nvGraphicFramePr>
        <p:xfrm>
          <a:off x="4993576" y="4733142"/>
          <a:ext cx="4691064" cy="16194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152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5205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3175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Небольшая облачность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северо-западный северный 5-10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21-23,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днем </a:t>
            </a:r>
            <a:r>
              <a:rPr lang="ru-RU" sz="120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11-13 мороза.</a:t>
            </a:r>
            <a:endParaRPr lang="ru-RU" sz="1200" dirty="0">
              <a:solidFill>
                <a:srgbClr val="000000"/>
              </a:solidFill>
              <a:latin typeface="Times New Roman"/>
              <a:ea typeface="Times New Roman"/>
              <a:cs typeface="Times New Roman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января 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Небольшая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облачность,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северо-западный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5-10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20-22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altLang="x-none" sz="800" b="0" baseline="0" dirty="0" err="1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Садуакасов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М.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=""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13905</TotalTime>
  <Words>586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2519</cp:revision>
  <cp:lastPrinted>2021-07-01T03:56:27Z</cp:lastPrinted>
  <dcterms:created xsi:type="dcterms:W3CDTF">2018-03-27T06:03:00Z</dcterms:created>
  <dcterms:modified xsi:type="dcterms:W3CDTF">2023-01-11T07:30:42Z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