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05572263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 5-10 м/с. Температура воздуха ночью 30-32, днем 19-21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13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12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13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7-12 м/с. Температура воздуха 25-27 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высокий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805376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21764064"/>
              </p:ext>
            </p:extLst>
          </p:nvPr>
        </p:nvGraphicFramePr>
        <p:xfrm>
          <a:off x="5019674" y="4293096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982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173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16119</TotalTime>
  <Words>655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2653</cp:revision>
  <cp:lastPrinted>2021-07-01T03:56:27Z</cp:lastPrinted>
  <dcterms:created xsi:type="dcterms:W3CDTF">2018-03-27T06:03:00Z</dcterms:created>
  <dcterms:modified xsi:type="dcterms:W3CDTF">2023-01-11T06:40:29Z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