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srgbClr val="FF0000"/>
    </p:penClr>
  </p:showPr>
  <p:clrMru>
    <a:srgbClr val="FF0000"/>
    <a:srgbClr val="FFFF99"/>
    <a:srgbClr val="99CC00"/>
    <a:srgbClr val="669900"/>
    <a:srgbClr val="FFFFFF"/>
    <a:srgbClr val="FFFF00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19" autoAdjust="0"/>
    <p:restoredTop sz="99835" autoAdjust="0"/>
  </p:normalViewPr>
  <p:slideViewPr>
    <p:cSldViewPr>
      <p:cViewPr>
        <p:scale>
          <a:sx n="100" d="100"/>
          <a:sy n="100" d="100"/>
        </p:scale>
        <p:origin x="30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8CD0A17F-6350-4132-8543-B490DACAC99D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1B187E-DCC2-4421-9016-09A67AEA973F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B125F7-93B2-4CCA-AF0A-0F7D6EBEBE9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8598A5F-5A10-457A-931A-CF499AABE62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A64702-19DE-4F59-8995-D63A8ED4EB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34ADA-1746-4619-9A2E-1176DE8921A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9B52BFC-CFBC-4507-9025-F1029DF1C03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AE951A-48A7-463F-BA77-F1FAC401658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146992-8267-4B80-8EB8-AC58BA4D323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08DB5-06DB-41A9-AFC9-3B053AB87BE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F674E9-1AFD-4559-B034-36E18D54363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EA7212-815D-4311-BDF0-C1C2409126F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</a:defRPr>
            </a:lvl1pPr>
          </a:lstStyle>
          <a:p>
            <a:pPr>
              <a:defRPr/>
            </a:pPr>
            <a:fld id="{0C608CA1-8461-4DC1-BBC3-C5E793C5604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7662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/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42900" y="2589213"/>
            <a:ext cx="4465638" cy="213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>
                <a:solidFill>
                  <a:srgbClr val="002060"/>
                </a:solidFill>
                <a:cs typeface="Times New Roman" pitchFamily="18" charset="0"/>
              </a:rPr>
              <a:t>11</a:t>
            </a:r>
            <a:endParaRPr lang="ru-RU" altLang="zh-CN" sz="1600" b="1" i="1">
              <a:solidFill>
                <a:srgbClr val="002060"/>
              </a:solidFill>
            </a:endParaRPr>
          </a:p>
          <a:p>
            <a:pPr algn="ctr">
              <a:buFont typeface="Arial" charset="0"/>
              <a:buNone/>
            </a:pPr>
            <a:endParaRPr lang="ru-RU" sz="16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 eaLnBrk="0" hangingPunct="0">
              <a:buFont typeface="Arial" charset="0"/>
              <a:buNone/>
            </a:pPr>
            <a:r>
              <a:rPr lang="en-US" sz="1400" b="1" i="1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400" b="1" i="1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en-US" sz="110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b="1" i="1">
                <a:solidFill>
                  <a:srgbClr val="002060"/>
                </a:solidFill>
              </a:rPr>
              <a:t>11 января 2023 года</a:t>
            </a:r>
            <a:endParaRPr lang="zh-CN" b="1" i="1">
              <a:solidFill>
                <a:srgbClr val="002060"/>
              </a:solidFill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953000" y="115888"/>
            <a:ext cx="4824413" cy="174783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12 января</a:t>
            </a:r>
          </a:p>
          <a:p>
            <a:pPr algn="ctr"/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</a:t>
            </a:r>
            <a:r>
              <a:rPr lang="ru-RU" altLang="ru-RU" b="1">
                <a:solidFill>
                  <a:schemeClr val="tx1"/>
                </a:solidFill>
              </a:rPr>
              <a:t>11 января</a:t>
            </a:r>
            <a:r>
              <a:rPr lang="ru-RU">
                <a:solidFill>
                  <a:schemeClr val="tx1"/>
                </a:solidFill>
              </a:rPr>
              <a:t>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21 ч. </a:t>
            </a:r>
            <a:r>
              <a:rPr lang="ru-RU" b="1">
                <a:solidFill>
                  <a:schemeClr val="tx1"/>
                </a:solidFill>
              </a:rPr>
              <a:t>12</a:t>
            </a:r>
            <a:r>
              <a:rPr lang="ru-RU" altLang="ru-RU" b="1">
                <a:solidFill>
                  <a:schemeClr val="tx1"/>
                </a:solidFill>
              </a:rPr>
              <a:t> января</a:t>
            </a:r>
            <a:endParaRPr lang="ru-RU" b="1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>
              <a:buFont typeface="Arial" charset="0"/>
              <a:buNone/>
            </a:pPr>
            <a:r>
              <a:rPr lang="kk-KZ">
                <a:solidFill>
                  <a:schemeClr val="tx1"/>
                </a:solidFill>
              </a:rPr>
              <a:t>Переменная облачность, без осадков. Ветер 0-5 м/с. Температура воздуха ночью 21-23, днем 15-17 мороза.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на ночь 13 января</a:t>
            </a:r>
          </a:p>
          <a:p>
            <a:pPr algn="ctr">
              <a:buFont typeface="Arial" charset="0"/>
              <a:buNone/>
            </a:pPr>
            <a:r>
              <a:rPr lang="ru-RU" b="1">
                <a:solidFill>
                  <a:schemeClr val="tx1"/>
                </a:solidFill>
                <a:cs typeface="Times New Roman" pitchFamily="18" charset="0"/>
              </a:rPr>
              <a:t>с 21 ч. 12 января </a:t>
            </a:r>
            <a:r>
              <a:rPr lang="ru-RU" b="1">
                <a:solidFill>
                  <a:schemeClr val="tx1"/>
                </a:solidFill>
                <a:cs typeface="Times New Roman" pitchFamily="18" charset="0"/>
                <a:sym typeface="+mn-ea"/>
              </a:rPr>
              <a:t>до 09 ч. 13 января</a:t>
            </a:r>
          </a:p>
          <a:p>
            <a:pPr algn="just">
              <a:buFont typeface="Arial" charset="0"/>
              <a:buNone/>
            </a:pPr>
            <a:r>
              <a:rPr lang="kk-KZ" altLang="ru-RU">
                <a:solidFill>
                  <a:schemeClr val="tx1"/>
                </a:solidFill>
              </a:rPr>
              <a:t>Переменная облачность, без осадков</a:t>
            </a:r>
            <a:r>
              <a:rPr lang="ru-RU" altLang="ru-RU">
                <a:solidFill>
                  <a:schemeClr val="tx1"/>
                </a:solidFill>
              </a:rPr>
              <a:t>. </a:t>
            </a:r>
            <a:r>
              <a:rPr lang="kk-KZ" altLang="ru-RU">
                <a:solidFill>
                  <a:schemeClr val="tx1"/>
                </a:solidFill>
              </a:rPr>
              <a:t>Ветер 0-5 м/с. Температура воздуха 23-25 мороза.</a:t>
            </a:r>
            <a:endParaRPr lang="ru-RU" altLang="ru-RU">
              <a:solidFill>
                <a:schemeClr val="tx1"/>
              </a:solidFill>
            </a:endParaRPr>
          </a:p>
        </p:txBody>
      </p:sp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953000" y="2205038"/>
            <a:ext cx="4824413" cy="101758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Сутки 12 января, ночью 13 января 2023 г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метеорологические условия будут способствовать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накоплению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 загрязняющих веществ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в атмосфере города</a:t>
            </a:r>
            <a:r>
              <a:rPr lang="en-US" altLang="en-US">
                <a:solidFill>
                  <a:schemeClr val="tx1"/>
                </a:solidFill>
                <a:sym typeface="+mn-ea"/>
              </a:rPr>
              <a:t>.</a:t>
            </a:r>
            <a:endParaRPr lang="ru-RU" altLang="en-US">
              <a:solidFill>
                <a:schemeClr val="tx1"/>
              </a:solidFill>
              <a:sym typeface="+mn-ea"/>
            </a:endParaRPr>
          </a:p>
          <a:p>
            <a:pPr indent="182563"/>
            <a:r>
              <a:rPr lang="ru-RU" altLang="en-US">
                <a:solidFill>
                  <a:schemeClr val="tx1"/>
                </a:solidFill>
                <a:sym typeface="+mn-ea"/>
              </a:rPr>
              <a:t>В целом по городу ожидается </a:t>
            </a:r>
            <a:r>
              <a:rPr lang="ru-RU" altLang="en-US" b="1">
                <a:solidFill>
                  <a:schemeClr val="tx1"/>
                </a:solidFill>
                <a:sym typeface="+mn-ea"/>
              </a:rPr>
              <a:t>пониженный </a:t>
            </a:r>
            <a:r>
              <a:rPr lang="ru-RU" altLang="en-US">
                <a:solidFill>
                  <a:schemeClr val="tx1"/>
                </a:solidFill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953000" y="6430963"/>
          <a:ext cx="4752975" cy="427037"/>
        </p:xfrm>
        <a:graphic>
          <a:graphicData uri="http://schemas.openxmlformats.org/drawingml/2006/table">
            <a:tbl>
              <a:tblPr/>
              <a:tblGrid>
                <a:gridCol w="4752528"/>
              </a:tblGrid>
              <a:tr h="32067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6363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14349" name="Прямоугольник 21"/>
          <p:cNvSpPr>
            <a:spLocks noChangeArrowheads="1"/>
          </p:cNvSpPr>
          <p:nvPr/>
        </p:nvSpPr>
        <p:spPr bwMode="auto">
          <a:xfrm>
            <a:off x="4953000" y="3860800"/>
            <a:ext cx="4824413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chemeClr val="tx1"/>
                </a:solidFill>
                <a:cs typeface="Times New Roman" pitchFamily="18" charset="0"/>
              </a:rPr>
              <a:t>на 11 января 2023 года </a:t>
            </a:r>
          </a:p>
        </p:txBody>
      </p:sp>
      <p:graphicFrame>
        <p:nvGraphicFramePr>
          <p:cNvPr id="14386" name="Group 50"/>
          <p:cNvGraphicFramePr>
            <a:graphicFrameLocks noGrp="1"/>
          </p:cNvGraphicFramePr>
          <p:nvPr/>
        </p:nvGraphicFramePr>
        <p:xfrm>
          <a:off x="4953000" y="4305300"/>
          <a:ext cx="4824413" cy="2060575"/>
        </p:xfrm>
        <a:graphic>
          <a:graphicData uri="http://schemas.openxmlformats.org/drawingml/2006/table">
            <a:tbl>
              <a:tblPr/>
              <a:tblGrid>
                <a:gridCol w="1951038"/>
                <a:gridCol w="1392237"/>
                <a:gridCol w="1481138"/>
              </a:tblGrid>
              <a:tr h="5302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778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921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1545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65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100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0,5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23495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953000" y="3213100"/>
            <a:ext cx="4824413" cy="646113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  <a:r>
              <a:rPr lang="en-US" dirty="0">
                <a:solidFill>
                  <a:schemeClr val="tx1"/>
                </a:solidFill>
                <a:cs typeface="Times New Roman" pitchFamily="18" charset="0"/>
              </a:rPr>
              <a:t>.</a:t>
            </a: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  <a:defRPr/>
            </a:pPr>
            <a:endParaRPr lang="ru-RU" dirty="0">
              <a:solidFill>
                <a:schemeClr val="tx1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15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/>
                    </a:extLst>
                  </a:gridCol>
                  <a:gridCol w="1800200">
                    <a:extLst>
                      <a:ext uri="{9D8B030D-6E8A-4147-A177-3AD203B41FA5}"/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/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>
                <a:solidFill>
                  <a:srgbClr val="000000"/>
                </a:solidFill>
                <a:cs typeface="Times New Roman" pitchFamily="18" charset="0"/>
              </a:rPr>
              <a:t>(а)</a:t>
            </a:r>
            <a:r>
              <a:rPr lang="en-US" altLang="ru-RU" sz="1000" b="1" i="1">
                <a:solidFill>
                  <a:srgbClr val="000000"/>
                </a:solidFill>
                <a:cs typeface="Times New Roman" pitchFamily="18" charset="0"/>
              </a:rPr>
              <a:t>:</a:t>
            </a:r>
            <a:r>
              <a:rPr lang="ru-RU" altLang="ru-RU" sz="1000" b="1" i="1">
                <a:solidFill>
                  <a:srgbClr val="000000"/>
                </a:solidFill>
                <a:cs typeface="Times New Roman" pitchFamily="18" charset="0"/>
              </a:rPr>
              <a:t> Канаева Б.К./ </a:t>
            </a:r>
            <a:r>
              <a:rPr lang="ru-RU" altLang="ru-RU" sz="1000" b="1" i="1">
                <a:solidFill>
                  <a:schemeClr val="tx1"/>
                </a:solidFill>
                <a:cs typeface="Times New Roman" pitchFamily="18" charset="0"/>
              </a:rPr>
              <a:t>Ибраимов З.Е.</a:t>
            </a:r>
            <a:endParaRPr lang="ru-RU" sz="1000" b="1" i="1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413" cy="815975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/>
                  </a:extLst>
                </a:gridCol>
                <a:gridCol w="3763521">
                  <a:extLst>
                    <a:ext uri="{9D8B030D-6E8A-4147-A177-3AD203B41FA5}"/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7100" cy="2225675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/>
                  </a:extLst>
                </a:gridCol>
                <a:gridCol w="3864869">
                  <a:extLst>
                    <a:ext uri="{9D8B030D-6E8A-4147-A177-3AD203B41FA5}"/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/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15280</TotalTime>
  <Words>551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Times New Roman</vt:lpstr>
      <vt:lpstr>Arial</vt:lpstr>
      <vt:lpstr>Calibri</vt:lpstr>
      <vt:lpstr>宋体</vt:lpstr>
      <vt:lpstr>+mn-ea</vt:lpstr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Admin</cp:lastModifiedBy>
  <cp:revision>2986</cp:revision>
  <cp:lastPrinted>2021-07-01T09:11:30Z</cp:lastPrinted>
  <dcterms:created xsi:type="dcterms:W3CDTF">2018-03-27T06:03:00Z</dcterms:created>
  <dcterms:modified xsi:type="dcterms:W3CDTF">2023-01-11T08:03:27Z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