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01" d="100"/>
          <a:sy n="101" d="100"/>
        </p:scale>
        <p:origin x="-822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12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13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12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13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13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5707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007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00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1035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71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461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5109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14227</TotalTime>
  <Words>522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2817</cp:revision>
  <cp:lastPrinted>2021-07-01T03:56:27Z</cp:lastPrinted>
  <dcterms:created xsi:type="dcterms:W3CDTF">2018-03-27T06:03:00Z</dcterms:created>
  <dcterms:modified xsi:type="dcterms:W3CDTF">2023-01-11T07:58:20Z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