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816287680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января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1 января 2023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447536881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1" y="142852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</a:t>
            </a: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 2023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мороза.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января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09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января 2023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2-7 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24-26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января 2023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43700" y="3289707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Шымкент, 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Жылкышиева,44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</a:t>
                      </a:r>
                      <a:r>
                        <a:rPr lang="ru-RU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omp_uko@meteo.kz</a:t>
                      </a:r>
                      <a:endParaRPr lang="en-US" altLang="x-none" sz="9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13045</TotalTime>
  <Words>617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2565</cp:revision>
  <cp:lastPrinted>2021-07-01T03:56:27Z</cp:lastPrinted>
  <dcterms:created xsi:type="dcterms:W3CDTF">2018-03-27T06:03:00Z</dcterms:created>
  <dcterms:modified xsi:type="dcterms:W3CDTF">2023-01-11T07:53:10Z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