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84" d="100"/>
          <a:sy n="84" d="100"/>
        </p:scale>
        <p:origin x="90" y="4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56772154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12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11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12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без осадков. Ветер 7-12, порывы 15 м/с. Температура воздуха ночью 19-21, днем 13-15 мороза.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13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7-12, порывы 15 м/с. Температура воздуха 13-15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1415873"/>
              </p:ext>
            </p:extLst>
          </p:nvPr>
        </p:nvGraphicFramePr>
        <p:xfrm>
          <a:off x="5019674" y="4397121"/>
          <a:ext cx="4691064" cy="21128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37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0,16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kk-KZ" sz="1000" kern="1800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14491</TotalTime>
  <Words>611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2510</cp:revision>
  <cp:lastPrinted>2021-07-01T03:56:27Z</cp:lastPrinted>
  <dcterms:created xsi:type="dcterms:W3CDTF">2018-03-27T06:03:00Z</dcterms:created>
  <dcterms:modified xsi:type="dcterms:W3CDTF">2023-01-11T06:55:31Z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