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-1349" y="51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474345218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№11</a:t>
                      </a: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0" y="116256"/>
            <a:ext cx="4824413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 января 2023 г</a:t>
            </a: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по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12 января 2023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м/с.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января 2023 г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21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12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января 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09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13 января 2023 г.</a:t>
            </a:r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Переменная облачность, без осадков. 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етер </a:t>
            </a:r>
            <a:r>
              <a:rPr lang="ru-RU" sz="1200" smtClean="0">
                <a:latin typeface="Times New Roman" pitchFamily="18" charset="0"/>
                <a:cs typeface="Times New Roman" pitchFamily="18" charset="0"/>
              </a:rPr>
              <a:t>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2-7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26-28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53002" y="2204864"/>
            <a:ext cx="4824412" cy="1015663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Сутки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 января,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января 2023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452913141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81588" y="3428207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Балхаш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11 января 2023 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года 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95024151"/>
              </p:ext>
            </p:extLst>
          </p:nvPr>
        </p:nvGraphicFramePr>
        <p:xfrm>
          <a:off x="5088335" y="4027806"/>
          <a:ext cx="4623703" cy="24993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1948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25047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243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0,630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азота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146518151"/>
                  </a:ext>
                </a:extLst>
              </a:tr>
              <a:tr h="236637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1222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0,244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83992466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45062" y="3139168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2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2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56-55-39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u="none" dirty="0" smtClean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Терешковой, 15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59061" y="6214925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Михайлова Е. В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/ 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15790</TotalTime>
  <Words>623</Words>
  <Application>Microsoft Office PowerPoint</Application>
  <PresentationFormat>Лист A4 (210x297 мм)</PresentationFormat>
  <Paragraphs>104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2626</cp:revision>
  <cp:lastPrinted>2021-07-01T03:56:27Z</cp:lastPrinted>
  <dcterms:created xsi:type="dcterms:W3CDTF">2018-03-27T06:03:00Z</dcterms:created>
  <dcterms:modified xsi:type="dcterms:W3CDTF">2023-01-11T06:32:34Z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