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3" d="100"/>
          <a:sy n="83" d="100"/>
        </p:scale>
        <p:origin x="90" y="3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62182199"/>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№10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қантар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kk-KZ" altLang="ru-RU" sz="1200" b="1" dirty="0" smtClean="0">
                <a:latin typeface="Times New Roman" panose="02020603050405020304" pitchFamily="18" charset="0"/>
                <a:cs typeface="Times New Roman" panose="02020603050405020304" pitchFamily="18" charset="0"/>
              </a:rPr>
              <a:t>қантар</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16478938"/>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5073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0,134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827453" y="178389"/>
            <a:ext cx="4908111" cy="2169825"/>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11 </a:t>
            </a:r>
            <a:r>
              <a:rPr lang="kk-KZ" altLang="ru-RU" sz="1200" b="1" dirty="0">
                <a:latin typeface="Times New Roman" panose="02020603050405020304" pitchFamily="18" charset="0"/>
                <a:cs typeface="Times New Roman" panose="02020603050405020304" pitchFamily="18" charset="0"/>
              </a:rPr>
              <a:t>қаңтар</a:t>
            </a:r>
            <a:r>
              <a:rPr lang="ru-RU" altLang="ru-RU" sz="1200" b="1" dirty="0" err="1">
                <a:latin typeface="Times New Roman" panose="02020603050405020304" pitchFamily="18" charset="0"/>
                <a:cs typeface="Times New Roman" panose="02020603050405020304" pitchFamily="18" charset="0"/>
              </a:rPr>
              <a:t>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smtClean="0">
                <a:solidFill>
                  <a:prstClr val="black"/>
                </a:solidFill>
                <a:latin typeface="Times New Roman" panose="02020603050405020304" pitchFamily="18" charset="0"/>
                <a:cs typeface="Times New Roman" panose="02020603050405020304" pitchFamily="18" charset="0"/>
              </a:rPr>
              <a:t>10 </a:t>
            </a:r>
            <a:r>
              <a:rPr lang="ru-RU" altLang="ru-RU" sz="1200" b="1" dirty="0" err="1">
                <a:solidFill>
                  <a:prstClr val="black"/>
                </a:solidFill>
                <a:latin typeface="Times New Roman" panose="02020603050405020304" pitchFamily="18" charset="0"/>
                <a:cs typeface="Times New Roman" panose="02020603050405020304" pitchFamily="18" charset="0"/>
              </a:rPr>
              <a:t>қа</a:t>
            </a:r>
            <a:r>
              <a:rPr lang="kk-KZ" altLang="ru-RU" sz="1200" b="1" dirty="0">
                <a:solidFill>
                  <a:prstClr val="black"/>
                </a:solidFill>
                <a:latin typeface="Times New Roman" panose="02020603050405020304" pitchFamily="18" charset="0"/>
                <a:cs typeface="Times New Roman" panose="02020603050405020304" pitchFamily="18" charset="0"/>
              </a:rPr>
              <a:t>ңтардың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11 </a:t>
            </a:r>
            <a:r>
              <a:rPr lang="ru-RU" altLang="ru-RU" sz="1200" b="1" dirty="0" err="1">
                <a:solidFill>
                  <a:prstClr val="black"/>
                </a:solidFill>
                <a:latin typeface="Times New Roman" panose="02020603050405020304" pitchFamily="18" charset="0"/>
                <a:cs typeface="Times New Roman" panose="02020603050405020304" pitchFamily="18" charset="0"/>
              </a:rPr>
              <a:t>қаңтардың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батыстан, солтүстік-батыстан соғады 2-7 </a:t>
            </a:r>
            <a:r>
              <a:rPr lang="kk-KZ" sz="1200" dirty="0">
                <a:latin typeface="Times New Roman" panose="02020603050405020304" pitchFamily="18" charset="0"/>
                <a:cs typeface="Times New Roman" panose="02020603050405020304" pitchFamily="18" charset="0"/>
              </a:rPr>
              <a:t>м/с.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түнде 28-30, күндіз 22-24° </a:t>
            </a:r>
            <a:r>
              <a:rPr lang="kk-KZ" sz="1200" dirty="0">
                <a:solidFill>
                  <a:prstClr val="black"/>
                </a:solidFill>
                <a:latin typeface="Times New Roman" pitchFamily="18" charset="0"/>
                <a:cs typeface="Times New Roman" pitchFamily="18" charset="0"/>
              </a:rPr>
              <a:t>аяз </a:t>
            </a:r>
            <a:r>
              <a:rPr lang="ru-RU" sz="1200" dirty="0" err="1">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12 </a:t>
            </a:r>
            <a:r>
              <a:rPr lang="kk-KZ" sz="1200" b="1" dirty="0">
                <a:solidFill>
                  <a:srgbClr val="000000"/>
                </a:solidFill>
                <a:latin typeface="Times New Roman" panose="02020603050405020304" pitchFamily="18" charset="0"/>
                <a:cs typeface="Times New Roman" panose="02020603050405020304" pitchFamily="18" charset="0"/>
                <a:sym typeface="+mn-ea"/>
              </a:rPr>
              <a:t>қантарға</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11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қаңтардың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12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қаңтардың</a:t>
            </a:r>
            <a:r>
              <a:rPr lang="ru-RU" sz="1200" b="1" dirty="0">
                <a:solidFill>
                  <a:srgbClr val="000000"/>
                </a:solidFill>
                <a:latin typeface="Times New Roman" panose="02020603050405020304" pitchFamily="18" charset="0"/>
                <a:cs typeface="Times New Roman" panose="02020603050405020304" pitchFamily="18" charset="0"/>
                <a:sym typeface="+mn-ea"/>
              </a:rPr>
              <a:t> 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2-7 </a:t>
            </a:r>
            <a:r>
              <a:rPr lang="kk-KZ" sz="1200" dirty="0">
                <a:latin typeface="Times New Roman" panose="02020603050405020304" pitchFamily="18" charset="0"/>
                <a:cs typeface="Times New Roman" panose="02020603050405020304"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28-30°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2-дәрежелі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4959631" y="217768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11 </a:t>
            </a:r>
            <a:r>
              <a:rPr lang="kk-KZ" sz="1200" dirty="0">
                <a:solidFill>
                  <a:prstClr val="black"/>
                </a:solidFill>
                <a:latin typeface="Times New Roman" panose="02020603050405020304" pitchFamily="18" charset="0"/>
                <a:cs typeface="Times New Roman" panose="02020603050405020304" pitchFamily="18" charset="0"/>
              </a:rPr>
              <a:t>қаңтарда 2022 жылы 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endParaRPr lang="kk-KZ"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523220"/>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Махсутова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А.Р. / Эрнст Л.В.</a:t>
            </a:r>
            <a:endParaRPr lang="ru-RU" sz="14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17929</TotalTime>
  <Words>570</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2679</cp:revision>
  <cp:lastPrinted>2021-07-01T03:56:27Z</cp:lastPrinted>
  <dcterms:created xsi:type="dcterms:W3CDTF">2018-03-27T06:03:00Z</dcterms:created>
  <dcterms:modified xsi:type="dcterms:W3CDTF">2023-01-10T08:14:39Z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