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060008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564382"/>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9379909"/>
              </p:ext>
            </p:extLst>
          </p:nvPr>
        </p:nvGraphicFramePr>
        <p:xfrm>
          <a:off x="4880993" y="4034991"/>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11</a:t>
            </a:r>
            <a:r>
              <a:rPr lang="kk-KZ" altLang="ru-RU" sz="1200" b="1" dirty="0">
                <a:solidFill>
                  <a:srgbClr val="000000"/>
                </a:solidFill>
                <a:latin typeface="Times New Roman" panose="02020603050405020304" pitchFamily="18" charset="0"/>
                <a:cs typeface="Times New Roman" panose="02020603050405020304" pitchFamily="18" charset="0"/>
              </a:rPr>
              <a:t> 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10</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11</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35-37,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smtClean="0">
                <a:solidFill>
                  <a:srgbClr val="000000"/>
                </a:solidFill>
                <a:latin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15634</TotalTime>
  <Words>572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2678</cp:revision>
  <cp:lastPrinted>2021-07-01T03:56:27Z</cp:lastPrinted>
  <dcterms:created xsi:type="dcterms:W3CDTF">2018-03-27T06:03:00Z</dcterms:created>
  <dcterms:modified xsi:type="dcterms:W3CDTF">2023-01-10T07:00:53Z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