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81974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323371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батыстан, солтүстік-батыстан соғады 2-7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33-35, күндіз 23-25°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31-33°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11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17815</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2613</cp:revision>
  <cp:lastPrinted>2021-07-01T03:56:27Z</cp:lastPrinted>
  <dcterms:created xsi:type="dcterms:W3CDTF">2018-03-27T06:03:00Z</dcterms:created>
  <dcterms:modified xsi:type="dcterms:W3CDTF">2023-01-10T08:15:51Z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