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64158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0213174"/>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val="3583770891"/>
                    </a:ext>
                  </a:extLst>
                </a:gridCol>
                <a:gridCol w="1462012">
                  <a:extLst>
                    <a:ext uri="{9D8B030D-6E8A-4147-A177-3AD203B41FA5}">
                      <a16:colId xmlns:a16="http://schemas.microsoft.com/office/drawing/2014/main" val="1276116030"/>
                    </a:ext>
                  </a:extLst>
                </a:gridCol>
                <a:gridCol w="1607844">
                  <a:extLst>
                    <a:ext uri="{9D8B030D-6E8A-4147-A177-3AD203B41FA5}">
                      <a16:colId xmlns:a16="http://schemas.microsoft.com/office/drawing/2014/main"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0,009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924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47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Ашық, </a:t>
            </a:r>
            <a:r>
              <a:rPr lang="kk-KZ" sz="1200" dirty="0">
                <a:latin typeface="Times New Roman" pitchFamily="18" charset="0"/>
                <a:cs typeface="Times New Roman" pitchFamily="18" charset="0"/>
              </a:rPr>
              <a:t>жауын-шашынсыз. Жел </a:t>
            </a:r>
            <a:r>
              <a:rPr lang="kk-KZ" sz="1200" dirty="0" smtClean="0">
                <a:latin typeface="Times New Roman" pitchFamily="18" charset="0"/>
                <a:cs typeface="Times New Roman" pitchFamily="18" charset="0"/>
              </a:rPr>
              <a:t>солтүстіктен, солтүстік-шығыстан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2-7м/с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12</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А</a:t>
            </a:r>
            <a:r>
              <a:rPr lang="kk-KZ" sz="1200" dirty="0" smtClean="0">
                <a:solidFill>
                  <a:prstClr val="black"/>
                </a:solidFill>
                <a:latin typeface="Times New Roman" pitchFamily="18" charset="0"/>
                <a:cs typeface="Times New Roman" pitchFamily="18" charset="0"/>
              </a:rPr>
              <a:t>шық,</a:t>
            </a:r>
            <a:r>
              <a:rPr lang="kk-KZ" sz="1200" dirty="0" smtClean="0">
                <a:latin typeface="Times New Roman" pitchFamily="18" charset="0"/>
                <a:cs typeface="Times New Roman" pitchFamily="18" charset="0"/>
              </a:rPr>
              <a:t> жауын-шашынсыз, тұман.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оңүстік-шығыстан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2999" y="2631683"/>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12 </a:t>
            </a:r>
            <a:r>
              <a:rPr lang="kk-KZ" sz="1200" b="1" dirty="0"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3229</cp:revision>
  <cp:lastPrinted>2021-07-01T03:56:27Z</cp:lastPrinted>
  <dcterms:created xsi:type="dcterms:W3CDTF">2018-03-27T06:03:00Z</dcterms:created>
  <dcterms:modified xsi:type="dcterms:W3CDTF">2023-01-10T08:25:37Z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