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49046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0</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1029770"/>
              </p:ext>
            </p:extLst>
          </p:nvPr>
        </p:nvGraphicFramePr>
        <p:xfrm>
          <a:off x="4985636" y="4005063"/>
          <a:ext cx="4650490" cy="2526264"/>
        </p:xfrm>
        <a:graphic>
          <a:graphicData uri="http://schemas.openxmlformats.org/drawingml/2006/table">
            <a:tbl>
              <a:tblPr firstRow="1" bandRow="1">
                <a:tableStyleId>{5C22544A-7EE6-4342-B048-85BDC9FD1C3A}</a:tableStyleId>
              </a:tblPr>
              <a:tblGrid>
                <a:gridCol w="1695556">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1798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75925">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83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 -</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5016504" y="206611"/>
            <a:ext cx="4701348" cy="1631216"/>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таңертең және күндіз аздаған</a:t>
            </a:r>
            <a:r>
              <a:rPr lang="kk-KZ" sz="1100" kern="1400" dirty="0">
                <a:solidFill>
                  <a:srgbClr val="000000"/>
                </a:solidFill>
                <a:latin typeface="Times New Roman" panose="02020603050405020304" pitchFamily="18" charset="0"/>
                <a:ea typeface="Times New Roman" panose="02020603050405020304" pitchFamily="18" charset="0"/>
              </a:rPr>
              <a:t> қар. Оңтүстік-батыстан жел соғады, күші 7-12 м/с. Ауа температурасы түнде 32-34, күндіз 23-25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dirty="0">
                <a:latin typeface="Times New Roman" panose="02020603050405020304" pitchFamily="18" charset="0"/>
                <a:cs typeface="Times New Roman" panose="02020603050405020304" pitchFamily="18" charset="0"/>
              </a:rPr>
              <a:t>өшпелі бұлтты, </a:t>
            </a:r>
            <a:r>
              <a:rPr lang="kk-KZ" sz="1100" kern="1400" dirty="0">
                <a:solidFill>
                  <a:srgbClr val="000000"/>
                </a:solidFill>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ru-RU" sz="1100" dirty="0" err="1">
                <a:latin typeface="Times New Roman" panose="02020603050405020304" pitchFamily="18" charset="0"/>
                <a:cs typeface="Times New Roman" panose="02020603050405020304" pitchFamily="18" charset="0"/>
              </a:rPr>
              <a:t>ңтүстік</a:t>
            </a:r>
            <a:r>
              <a:rPr lang="ru-RU" sz="1100" dirty="0">
                <a:latin typeface="Times New Roman" panose="02020603050405020304" pitchFamily="18" charset="0"/>
                <a:cs typeface="Times New Roman" panose="02020603050405020304" pitchFamily="18" charset="0"/>
              </a:rPr>
              <a:t>-батыстан </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26-28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11</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түнде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12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деңгейі төмендеуі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67203" y="308621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191962940"/>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19077</TotalTime>
  <Words>607</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2022-12-26T05:34:03Z</cp:lastPrinted>
  <dcterms:created xsi:type="dcterms:W3CDTF">2018-03-27T06:03:00Z</dcterms:created>
  <dcterms:modified xsi:type="dcterms:W3CDTF">2023-01-10T06:44:00Z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