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82" d="100"/>
          <a:sy n="82" d="100"/>
        </p:scale>
        <p:origin x="-1398" y="-4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қантар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5864325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188640"/>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a:t>
            </a:r>
            <a:r>
              <a:rPr lang="ru-RU" altLang="ru-RU" sz="1100" b="1" dirty="0" err="1" smtClean="0">
                <a:latin typeface="Times New Roman" pitchFamily="18" charset="0"/>
                <a:cs typeface="Times New Roman" pitchFamily="18" charset="0"/>
              </a:rPr>
              <a:t>бойынша</a:t>
            </a:r>
            <a:r>
              <a:rPr lang="ru-RU" altLang="ru-RU" sz="1100" b="1" dirty="0" smtClean="0">
                <a:latin typeface="Times New Roman" pitchFamily="18" charset="0"/>
                <a:cs typeface="Times New Roman" pitchFamily="18" charset="0"/>
              </a:rPr>
              <a:t> 11</a:t>
            </a:r>
            <a:r>
              <a:rPr lang="ru-RU"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қаңтарға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азда</a:t>
            </a:r>
            <a:r>
              <a:rPr lang="kk-KZ" sz="1100" dirty="0" smtClean="0">
                <a:latin typeface="Times New Roman" pitchFamily="18" charset="0"/>
                <a:cs typeface="Times New Roman" pitchFamily="18" charset="0"/>
              </a:rPr>
              <a:t>ған қар</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a:t>
            </a:r>
            <a:r>
              <a:rPr lang="kk-KZ" sz="1100" dirty="0"/>
              <a:t> </a:t>
            </a:r>
            <a:r>
              <a:rPr lang="kk-KZ" sz="1100" dirty="0" smtClean="0">
                <a:latin typeface="Times New Roman" pitchFamily="18" charset="0"/>
                <a:cs typeface="Times New Roman" pitchFamily="18" charset="0"/>
              </a:rPr>
              <a:t>26-28</a:t>
            </a:r>
            <a:r>
              <a:rPr lang="kk-KZ" sz="1100" dirty="0" smtClean="0"/>
              <a:t>, </a:t>
            </a:r>
            <a:r>
              <a:rPr lang="kk-KZ" sz="1100" dirty="0" smtClean="0">
                <a:latin typeface="Times New Roman" pitchFamily="18" charset="0"/>
                <a:cs typeface="Times New Roman" pitchFamily="18" charset="0"/>
              </a:rPr>
              <a:t>күндіз 17-19 </a:t>
            </a:r>
            <a:r>
              <a:rPr lang="kk-KZ" sz="1100" dirty="0">
                <a:latin typeface="Times New Roman" pitchFamily="18" charset="0"/>
                <a:cs typeface="Times New Roman" pitchFamily="18" charset="0"/>
              </a:rPr>
              <a:t>градус аяз.</a:t>
            </a:r>
            <a:endParaRPr lang="ru-RU" altLang="ru-RU" sz="1100" b="1" dirty="0">
              <a:solidFill>
                <a:srgbClr val="000000"/>
              </a:solidFill>
              <a:latin typeface="Times New Roman" pitchFamily="18" charset="0"/>
              <a:cs typeface="Times New Roman" pitchFamily="18" charset="0"/>
            </a:endParaRPr>
          </a:p>
          <a:p>
            <a:pPr indent="182563" algn="ct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182563"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ru-RU" sz="1100" dirty="0" err="1" smtClean="0">
                <a:latin typeface="Times New Roman" pitchFamily="18" charset="0"/>
                <a:cs typeface="Times New Roman" pitchFamily="18" charset="0"/>
              </a:rPr>
              <a:t>қар,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Б</a:t>
            </a:r>
            <a:r>
              <a:rPr lang="kk-KZ" sz="1100" dirty="0" smtClean="0">
                <a:latin typeface="Times New Roman" pitchFamily="18" charset="0"/>
                <a:cs typeface="Times New Roman" pitchFamily="18" charset="0"/>
              </a:rPr>
              <a:t>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 Ю.Ю.</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13381</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2609</cp:revision>
  <cp:lastPrinted>2021-07-01T03:56:27Z</cp:lastPrinted>
  <dcterms:created xsi:type="dcterms:W3CDTF">2018-03-27T06:03:00Z</dcterms:created>
  <dcterms:modified xsi:type="dcterms:W3CDTF">2023-01-10T06:51:44Z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