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6292886"/>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10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10 қаң</a:t>
                      </a:r>
                      <a:r>
                        <a:rPr lang="ru-RU" altLang="zh-CN" sz="1200" b="1" i="0" baseline="0" dirty="0">
                          <a:solidFill>
                            <a:srgbClr val="002060"/>
                          </a:solidFill>
                          <a:latin typeface="Times New Roman" panose="02020603050405020304" pitchFamily="18" charset="0"/>
                          <a:cs typeface="Times New Roman" panose="02020603050405020304" pitchFamily="18" charset="0"/>
                        </a:rPr>
                        <a:t>тар</a:t>
                      </a:r>
                      <a:r>
                        <a:rPr lang="kk-KZ" altLang="zh-CN" sz="1200" b="1" i="0" u="none" baseline="0" dirty="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28.02.2015 ж. №168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a:t>
            </a:r>
            <a:r>
              <a:rPr lang="ru-RU" altLang="ru-RU" sz="1200" b="1" dirty="0" err="1" smtClean="0">
                <a:latin typeface="Times New Roman" pitchFamily="18" charset="0"/>
                <a:cs typeface="Times New Roman" pitchFamily="18" charset="0"/>
              </a:rPr>
              <a:t>жылдың</a:t>
            </a:r>
            <a:r>
              <a:rPr lang="ru-RU" altLang="ru-RU" sz="1200" b="1" dirty="0" smtClean="0">
                <a:latin typeface="Times New Roman" pitchFamily="18" charset="0"/>
                <a:cs typeface="Times New Roman" pitchFamily="18" charset="0"/>
              </a:rPr>
              <a:t> 10 </a:t>
            </a:r>
            <a:r>
              <a:rPr lang="kk-KZ" altLang="zh-CN" sz="1200" b="1" i="0" baseline="0" dirty="0">
                <a:latin typeface="Times New Roman" panose="02020603050405020304" pitchFamily="18" charset="0"/>
                <a:cs typeface="Times New Roman" panose="02020603050405020304" pitchFamily="18" charset="0"/>
              </a:rPr>
              <a:t>қаң</a:t>
            </a:r>
            <a:r>
              <a:rPr lang="ru-RU" altLang="zh-CN" sz="1200" b="1" i="0" baseline="0" dirty="0" err="1" smtClean="0">
                <a:latin typeface="Times New Roman" panose="02020603050405020304" pitchFamily="18" charset="0"/>
                <a:cs typeface="Times New Roman" panose="02020603050405020304" pitchFamily="18" charset="0"/>
              </a:rPr>
              <a:t>тардағы</a:t>
            </a:r>
            <a:r>
              <a:rPr lang="kk-KZ" altLang="zh-CN" sz="1200" b="1" i="0" u="none" baseline="0"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2023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11 </a:t>
            </a:r>
            <a:r>
              <a:rPr lang="ru-RU" sz="1200" b="1" dirty="0" err="1">
                <a:latin typeface="Times New Roman" pitchFamily="18" charset="0"/>
                <a:cs typeface="Times New Roman" pitchFamily="18" charset="0"/>
              </a:rPr>
              <a:t>қаңтар</a:t>
            </a:r>
            <a:r>
              <a:rPr lang="ru-RU" altLang="ru-RU" sz="1200" b="1" dirty="0" err="1">
                <a:solidFill>
                  <a:prstClr val="black"/>
                </a:solidFill>
                <a:latin typeface="Times New Roman" panose="02020603050405020304" pitchFamily="18" charset="0"/>
                <a:cs typeface="Times New Roman" panose="02020603050405020304" pitchFamily="18" charset="0"/>
              </a:rPr>
              <a:t>ға</a:t>
            </a:r>
            <a:endParaRPr lang="ru-RU" sz="1200" b="1" dirty="0">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10 </a:t>
            </a:r>
            <a:r>
              <a:rPr lang="ru-RU" sz="1200" b="1" dirty="0" err="1">
                <a:solidFill>
                  <a:prstClr val="black"/>
                </a:solidFill>
                <a:latin typeface="Times New Roman" pitchFamily="18" charset="0"/>
                <a:cs typeface="Times New Roman" pitchFamily="18" charset="0"/>
              </a:rPr>
              <a:t>қаңтар</a:t>
            </a:r>
            <a:r>
              <a:rPr lang="ru-RU" sz="1200" b="1" dirty="0">
                <a:solidFill>
                  <a:prstClr val="black"/>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11 </a:t>
            </a:r>
            <a:r>
              <a:rPr lang="ru-RU" sz="1200" b="1" dirty="0" err="1">
                <a:solidFill>
                  <a:prstClr val="black"/>
                </a:solidFill>
                <a:latin typeface="Times New Roman" pitchFamily="18" charset="0"/>
                <a:cs typeface="Times New Roman" pitchFamily="18" charset="0"/>
              </a:rPr>
              <a:t>қаңтар</a:t>
            </a:r>
            <a:r>
              <a:rPr lang="ru-RU" sz="1200" b="1" dirty="0">
                <a:solidFill>
                  <a:prstClr val="black"/>
                </a:solidFill>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2023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r>
              <a:rPr lang="kk-KZ" sz="1200" dirty="0">
                <a:latin typeface="Times New Roman" pitchFamily="18" charset="0"/>
                <a:cs typeface="Times New Roman" pitchFamily="18" charset="0"/>
              </a:rPr>
              <a:t>         </a:t>
            </a:r>
          </a:p>
          <a:p>
            <a:pPr algn="just"/>
            <a:r>
              <a:rPr lang="kk-KZ" sz="1200" dirty="0" smtClean="0">
                <a:solidFill>
                  <a:prstClr val="black"/>
                </a:solidFill>
                <a:latin typeface="Times New Roman" pitchFamily="18" charset="0"/>
                <a:cs typeface="Times New Roman" pitchFamily="18" charset="0"/>
              </a:rPr>
              <a:t> Көшпелі бұлтты, түнде және таңертен қар, тұман болады</a:t>
            </a:r>
            <a:r>
              <a:rPr lang="kk-KZ" sz="1200" dirty="0">
                <a:solidFill>
                  <a:prstClr val="black"/>
                </a:solidFill>
                <a:latin typeface="Times New Roman" pitchFamily="18" charset="0"/>
                <a:cs typeface="Times New Roman" pitchFamily="18" charset="0"/>
              </a:rPr>
              <a:t>. </a:t>
            </a:r>
            <a:r>
              <a:rPr lang="kk-KZ" sz="1200" dirty="0">
                <a:latin typeface="Times New Roman"/>
                <a:ea typeface="Calibri"/>
              </a:rPr>
              <a:t>Солтүстік-батыстан жел соғады</a:t>
            </a:r>
            <a:r>
              <a:rPr lang="kk-KZ" sz="1200" dirty="0">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a:t>
            </a:r>
            <a:r>
              <a:rPr lang="kk-KZ" sz="1200" dirty="0">
                <a:solidFill>
                  <a:prstClr val="black"/>
                </a:solidFill>
                <a:latin typeface="Times New Roman" pitchFamily="18" charset="0"/>
                <a:cs typeface="Times New Roman" pitchFamily="18" charset="0"/>
              </a:rPr>
              <a:t> 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16-18, күндіз 13-15 </a:t>
            </a:r>
            <a:r>
              <a:rPr lang="kk-KZ" sz="1200" dirty="0">
                <a:latin typeface="Times New Roman" pitchFamily="18" charset="0"/>
                <a:cs typeface="Times New Roman" pitchFamily="18" charset="0"/>
              </a:rPr>
              <a:t>градус аяз болады.</a:t>
            </a:r>
            <a:r>
              <a:rPr lang="kk-KZ" sz="1200" dirty="0">
                <a:solidFill>
                  <a:prstClr val="black"/>
                </a:solidFill>
                <a:latin typeface="Times New Roman" pitchFamily="18" charset="0"/>
                <a:cs typeface="Times New Roman" pitchFamily="18" charset="0"/>
              </a:rPr>
              <a:t> </a:t>
            </a:r>
          </a:p>
          <a:p>
            <a:pPr algn="just"/>
            <a:endParaRPr lang="kk-KZ" sz="1200" dirty="0">
              <a:solidFill>
                <a:prstClr val="black"/>
              </a:solidFill>
              <a:latin typeface="Times New Roman" pitchFamily="18" charset="0"/>
              <a:cs typeface="Times New Roman" pitchFamily="18" charset="0"/>
            </a:endParaRP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12</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қаңтар</a:t>
            </a:r>
            <a:r>
              <a:rPr lang="ru-RU" altLang="ru-RU" sz="1200" b="1" dirty="0" err="1">
                <a:solidFill>
                  <a:prstClr val="black"/>
                </a:solidFill>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lvl="0" algn="ctr"/>
            <a:r>
              <a:rPr lang="ru-RU" sz="1200" b="1" dirty="0" smtClean="0">
                <a:solidFill>
                  <a:prstClr val="black"/>
                </a:solidFill>
                <a:latin typeface="Times New Roman" pitchFamily="18" charset="0"/>
                <a:cs typeface="Times New Roman" pitchFamily="18" charset="0"/>
              </a:rPr>
              <a:t>11 </a:t>
            </a:r>
            <a:r>
              <a:rPr lang="ru-RU" sz="1200" b="1" dirty="0" err="1">
                <a:solidFill>
                  <a:prstClr val="black"/>
                </a:solidFill>
                <a:latin typeface="Times New Roman" pitchFamily="18" charset="0"/>
                <a:cs typeface="Times New Roman"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12 </a:t>
            </a:r>
            <a:r>
              <a:rPr lang="ru-RU" sz="1200" b="1" dirty="0" err="1">
                <a:solidFill>
                  <a:prstClr val="black"/>
                </a:solidFill>
                <a:latin typeface="Times New Roman" pitchFamily="18" charset="0"/>
                <a:cs typeface="Times New Roman"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indent="182563" algn="just">
              <a:defRPr/>
            </a:pPr>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a:ea typeface="Times New Roman"/>
              </a:rPr>
              <a:t>С</a:t>
            </a:r>
            <a:r>
              <a:rPr lang="kk-KZ" sz="1200" dirty="0" smtClean="0">
                <a:solidFill>
                  <a:prstClr val="black"/>
                </a:solidFill>
                <a:latin typeface="Times New Roman"/>
                <a:ea typeface="Calibri"/>
              </a:rPr>
              <a:t>олтүстік-бат</a:t>
            </a:r>
            <a:r>
              <a:rPr lang="kk-KZ" sz="1200" dirty="0" smtClean="0">
                <a:latin typeface="Times New Roman"/>
                <a:ea typeface="Calibri"/>
              </a:rPr>
              <a:t>ыстан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a:t>
            </a:r>
            <a:r>
              <a:rPr lang="kk-KZ" sz="1200" dirty="0" smtClean="0">
                <a:solidFill>
                  <a:prstClr val="black"/>
                </a:solidFill>
                <a:latin typeface="Times New Roman"/>
                <a:ea typeface="Calibri"/>
              </a:rPr>
              <a:t>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24-26 </a:t>
            </a:r>
            <a:r>
              <a:rPr lang="kk-KZ" sz="1200" dirty="0">
                <a:latin typeface="Times New Roman" pitchFamily="18" charset="0"/>
                <a:cs typeface="Times New Roman" pitchFamily="18" charset="0"/>
              </a:rPr>
              <a:t>градус аяз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қаңтарда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қаңтарда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67728143"/>
              </p:ext>
            </p:extLst>
          </p:nvPr>
        </p:nvGraphicFramePr>
        <p:xfrm>
          <a:off x="5026516" y="4149110"/>
          <a:ext cx="4691064" cy="226003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123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824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3663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66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663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66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394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66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Дарханқызы Н.</a:t>
            </a:r>
            <a:r>
              <a:rPr lang="ru-RU"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14513</TotalTime>
  <Words>594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2892</cp:revision>
  <cp:lastPrinted>2023-01-10T07:03:06Z</cp:lastPrinted>
  <dcterms:created xsi:type="dcterms:W3CDTF">2018-03-27T06:03:00Z</dcterms:created>
  <dcterms:modified xsi:type="dcterms:W3CDTF">2023-01-10T07:04:10Z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