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569969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101421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800493"/>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Жел батыстан соғады 1-6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28-30, күндіз 22-24°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1-6 </a:t>
            </a:r>
            <a:r>
              <a:rPr lang="kk-KZ" sz="1200" dirty="0">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28-30°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4044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11 </a:t>
            </a:r>
            <a:r>
              <a:rPr lang="kk-KZ" sz="1200" dirty="0" smtClean="0">
                <a:solidFill>
                  <a:prstClr val="black"/>
                </a:solidFill>
                <a:latin typeface="Times New Roman" panose="02020603050405020304" pitchFamily="18" charset="0"/>
                <a:cs typeface="Times New Roman" panose="02020603050405020304" pitchFamily="18" charset="0"/>
              </a:rPr>
              <a:t>қаңтарда </a:t>
            </a:r>
            <a:r>
              <a:rPr lang="kk-KZ" sz="1200" dirty="0">
                <a:solidFill>
                  <a:prstClr val="black"/>
                </a:solidFill>
                <a:latin typeface="Times New Roman" panose="02020603050405020304" pitchFamily="18" charset="0"/>
                <a:cs typeface="Times New Roman" panose="02020603050405020304" pitchFamily="18" charset="0"/>
              </a:rPr>
              <a:t>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Махсутова А.Р.</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19695</TotalTime>
  <Words>607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2769</cp:revision>
  <cp:lastPrinted>2021-07-01T03:56:27Z</cp:lastPrinted>
  <dcterms:created xsi:type="dcterms:W3CDTF">2018-03-27T06:03:00Z</dcterms:created>
  <dcterms:modified xsi:type="dcterms:W3CDTF">2023-01-10T08:15:58Z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