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3"/>
            <a:ext cx="4643470" cy="2654573"/>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қаңтарға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kk-KZ" altLang="ru-RU" sz="1200" b="1" dirty="0" smtClean="0">
                <a:solidFill>
                  <a:srgbClr val="000000"/>
                </a:solidFill>
                <a:latin typeface="Times New Roman" pitchFamily="18" charset="0"/>
                <a:cs typeface="Times New Roman" pitchFamily="18" charset="0"/>
              </a:rPr>
              <a:t>қантар</a:t>
            </a:r>
            <a:r>
              <a:rPr lang="kk-KZ" altLang="ru-RU" sz="1200" b="1" dirty="0" smtClean="0">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11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Ашық, жауын-шашынсыз. Желдің бағыты солтүстіктен батысқа ауысады, күші 0-5 м/с. Ауа температурасы түнде 34-36, күндіз 25-27 градус аяз болады..</a:t>
            </a:r>
          </a:p>
          <a:p>
            <a:pPr algn="ctr"/>
            <a:r>
              <a:rPr lang="kk-KZ" sz="1200" b="1" dirty="0" smtClean="0">
                <a:solidFill>
                  <a:srgbClr val="000000"/>
                </a:solidFill>
                <a:latin typeface="Times New Roman" pitchFamily="18" charset="0"/>
                <a:cs typeface="Times New Roman" pitchFamily="18" charset="0"/>
              </a:rPr>
              <a:t>12 қаңтарға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қаңтар сағ</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12 </a:t>
            </a:r>
            <a:r>
              <a:rPr lang="ru-RU" sz="1200" b="1" dirty="0" err="1" smtClean="0">
                <a:solidFill>
                  <a:srgbClr val="000000"/>
                </a:solidFill>
                <a:latin typeface="Times New Roman" pitchFamily="18" charset="0"/>
                <a:cs typeface="Times New Roman" pitchFamily="18" charset="0"/>
              </a:rPr>
              <a:t>қаңтар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 оңтүстік-батыстан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0-5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31-33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1989622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0,052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0,471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smtClean="0">
                          <a:latin typeface="Times New Roman" panose="02020603050405020304" pitchFamily="18" charset="0"/>
                          <a:cs typeface="Times New Roman" panose="02020603050405020304" pitchFamily="18" charset="0"/>
                        </a:rPr>
                        <a:t>E-mail: </a:t>
                      </a:r>
                      <a:r>
                        <a:rPr lang="kk-KZ" altLang="x-none" sz="800" smtClean="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14003</TotalTime>
  <Words>521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2660</cp:revision>
  <cp:lastPrinted>2021-07-01T07:38:07Z</cp:lastPrinted>
  <dcterms:created xsi:type="dcterms:W3CDTF">2018-03-27T06:03:00Z</dcterms:created>
  <dcterms:modified xsi:type="dcterms:W3CDTF">2023-01-10T08:08:20Z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