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85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11 қаңтарға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a:t>
            </a:r>
            <a:r>
              <a:rPr lang="kk-KZ" sz="1100" b="1" dirty="0" smtClean="0">
                <a:latin typeface="Times New Roman" pitchFamily="18" charset="0"/>
                <a:cs typeface="Times New Roman" pitchFamily="18" charset="0"/>
              </a:rPr>
              <a:t>0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 </a:t>
            </a:r>
            <a:r>
              <a:rPr lang="ru-RU" sz="1100" b="1" dirty="0" err="1" smtClean="0">
                <a:latin typeface="Times New Roman" pitchFamily="18" charset="0"/>
                <a:cs typeface="Times New Roman"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a:t>
            </a:r>
            <a:r>
              <a:rPr lang="kk-KZ" sz="1200" dirty="0" smtClean="0">
                <a:latin typeface="Times New Roman" pitchFamily="18" charset="0"/>
                <a:cs typeface="Times New Roman" pitchFamily="18" charset="0"/>
              </a:rPr>
              <a:t>уақытта </a:t>
            </a:r>
            <a:r>
              <a:rPr lang="kk-KZ" sz="1200" dirty="0" smtClean="0">
                <a:latin typeface="Times New Roman" pitchFamily="18" charset="0"/>
                <a:cs typeface="Times New Roman" pitchFamily="18" charset="0"/>
              </a:rPr>
              <a:t>қар.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12  қантарға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09 </a:t>
            </a:r>
            <a:r>
              <a:rPr lang="ru-RU" sz="1100" b="1" dirty="0" err="1" smtClean="0">
                <a:latin typeface="Times New Roman" pitchFamily="18" charset="0"/>
                <a:ea typeface="Times New Roman KZ" pitchFamily="18" charset="0"/>
                <a:cs typeface="Times New Roman"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10</a:t>
            </a:r>
            <a:r>
              <a:rPr lang="kk-KZ"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rPr>
              <a:t>қантар</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кей уақытта қар. </a:t>
            </a:r>
            <a:r>
              <a:rPr lang="kk-KZ" sz="120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a:t>
            </a:r>
            <a:r>
              <a:rPr lang="kk-KZ" altLang="ru-RU" sz="1200" dirty="0" smtClean="0">
                <a:solidFill>
                  <a:schemeClr val="tx1"/>
                </a:solidFill>
                <a:latin typeface="Times New Roman" panose="02020603050405020304" pitchFamily="18" charset="0"/>
                <a:cs typeface="Times New Roman" panose="02020603050405020304" pitchFamily="18" charset="0"/>
              </a:rPr>
              <a:t> қаңтар</a:t>
            </a:r>
            <a:r>
              <a:rPr lang="ru-RU" sz="1200" dirty="0" smtClean="0">
                <a:solidFill>
                  <a:schemeClr val="tx1"/>
                </a:solidFill>
                <a:latin typeface="Times New Roman" panose="02020603050405020304" pitchFamily="18" charset="0"/>
                <a:cs typeface="Times New Roman" panose="02020603050405020304" pitchFamily="18" charset="0"/>
              </a:rPr>
              <a:t>, 12</a:t>
            </a:r>
            <a:r>
              <a:rPr lang="kk-KZ" sz="1200" dirty="0" smtClean="0">
                <a:solidFill>
                  <a:schemeClr val="tx1"/>
                </a:solidFill>
                <a:latin typeface="Times New Roman" panose="02020603050405020304" pitchFamily="18" charset="0"/>
                <a:cs typeface="Times New Roman" panose="02020603050405020304" pitchFamily="18" charset="0"/>
              </a:rPr>
              <a:t> қантарға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kk-KZ" altLang="ru-RU" sz="1200" b="1" smtClean="0">
                <a:latin typeface="Times New Roman" panose="02020603050405020304" pitchFamily="18" charset="0"/>
                <a:cs typeface="Times New Roman" panose="02020603050405020304" pitchFamily="18" charset="0"/>
              </a:rPr>
              <a:t>0 </a:t>
            </a:r>
            <a:r>
              <a:rPr lang="kk-KZ" altLang="ru-RU" sz="1200" b="1" dirty="0"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Оксид</a:t>
                      </a:r>
                      <a:r>
                        <a:rPr lang="kk-KZ" sz="1000" baseline="0" dirty="0" smtClean="0">
                          <a:solidFill>
                            <a:schemeClr val="tx1"/>
                          </a:solidFill>
                          <a:latin typeface="Times New Roman" panose="02020603050405020304" pitchFamily="18" charset="0"/>
                          <a:cs typeface="Times New Roman" panose="02020603050405020304" pitchFamily="18" charset="0"/>
                        </a:rPr>
                        <a:t> углерода</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756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 Конысбекова </a:t>
            </a:r>
            <a:r>
              <a:rPr lang="ru-RU" altLang="ru-RU" sz="1400" b="1" i="1" dirty="0" smtClean="0">
                <a:solidFill>
                  <a:srgbClr val="000000"/>
                </a:solidFill>
                <a:latin typeface="Times New Roman" panose="02020603050405020304" pitchFamily="18" charset="0"/>
                <a:cs typeface="Times New Roman" panose="02020603050405020304" pitchFamily="18" charset="0"/>
              </a:rPr>
              <a:t>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14077</TotalTime>
  <Words>534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2858</cp:revision>
  <cp:lastPrinted>2021-07-01T03:56:27Z</cp:lastPrinted>
  <dcterms:created xsi:type="dcterms:W3CDTF">2018-03-27T06:03:00Z</dcterms:created>
  <dcterms:modified xsi:type="dcterms:W3CDTF">2023-01-10T08:30:16Z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