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93327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ru-RU" sz="1200" dirty="0" err="1" smtClean="0">
                <a:latin typeface="Times New Roman" pitchFamily="18" charset="0"/>
                <a:cs typeface="Times New Roman" pitchFamily="18" charset="0"/>
              </a:rPr>
              <a:t>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2559208"/>
              </p:ext>
            </p:extLst>
          </p:nvPr>
        </p:nvGraphicFramePr>
        <p:xfrm>
          <a:off x="4950400" y="4077073"/>
          <a:ext cx="4667576" cy="236711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1639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chemeClr val="tx1"/>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0,400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15827</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2672</cp:revision>
  <cp:lastPrinted>2021-07-01T07:38:07Z</cp:lastPrinted>
  <dcterms:created xsi:type="dcterms:W3CDTF">2018-03-27T06:03:00Z</dcterms:created>
  <dcterms:modified xsi:type="dcterms:W3CDTF">2023-01-10T06:56:46Z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