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0" d="100"/>
          <a:sy n="80" d="100"/>
        </p:scale>
        <p:origin x="-8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3632204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3770469"/>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0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қаңтарға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түнлде және таңертең кей уақытта қар, тұман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Солтүтік-батыстан, солтүстіктен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a:t>
            </a:r>
            <a:r>
              <a:rPr lang="kk-KZ" sz="1100" dirty="0" smtClean="0">
                <a:latin typeface="Times New Roman" pitchFamily="18" charset="0"/>
                <a:cs typeface="Times New Roman" pitchFamily="18" charset="0"/>
              </a:rPr>
              <a:t>, күндіз 8-10 градус аяз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қаңтардан 09 </a:t>
            </a:r>
            <a:r>
              <a:rPr lang="kk-KZ" altLang="ru-RU" sz="1200" b="1" dirty="0">
                <a:latin typeface="Times New Roman" pitchFamily="18" charset="0"/>
                <a:cs typeface="Times New Roman" pitchFamily="18" charset="0"/>
              </a:rPr>
              <a:t>сағ.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қаңтарға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13508</TotalTime>
  <Words>595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2696</cp:revision>
  <cp:lastPrinted>2021-07-01T03:56:27Z</cp:lastPrinted>
  <dcterms:created xsi:type="dcterms:W3CDTF">2018-03-27T06:03:00Z</dcterms:created>
  <dcterms:modified xsi:type="dcterms:W3CDTF">2023-01-10T06:43:37Z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