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2" d="100"/>
          <a:sy n="102" d="100"/>
        </p:scale>
        <p:origin x="114" y="1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26374981"/>
              </p:ext>
            </p:extLst>
          </p:nvPr>
        </p:nvGraphicFramePr>
        <p:xfrm>
          <a:off x="307975" y="2429624"/>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30807007"/>
              </p:ext>
            </p:extLst>
          </p:nvPr>
        </p:nvGraphicFramePr>
        <p:xfrm>
          <a:off x="5067480" y="4114745"/>
          <a:ext cx="4667576" cy="2223175"/>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0,01</a:t>
                      </a:r>
                      <a:r>
                        <a:rPr lang="en-US" sz="900" dirty="0" smtClean="0">
                          <a:solidFill>
                            <a:schemeClr val="tx1"/>
                          </a:solidFill>
                          <a:latin typeface="Times New Roman" panose="02020603050405020304" pitchFamily="18" charset="0"/>
                          <a:cs typeface="Times New Roman" panose="02020603050405020304" pitchFamily="18" charset="0"/>
                        </a:rPr>
                        <a:t>1</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202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0,67</a:t>
                      </a:r>
                      <a:r>
                        <a:rPr lang="en-US" sz="900" dirty="0" smtClean="0">
                          <a:solidFill>
                            <a:schemeClr val="tx1"/>
                          </a:solidFill>
                          <a:latin typeface="Times New Roman" panose="02020603050405020304" pitchFamily="18" charset="0"/>
                          <a:cs typeface="Times New Roman" panose="02020603050405020304" pitchFamily="18" charset="0"/>
                        </a:rPr>
                        <a:t>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18</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0,0</a:t>
                      </a:r>
                      <a:r>
                        <a:rPr lang="en-US" sz="900" dirty="0" smtClean="0">
                          <a:solidFill>
                            <a:schemeClr val="tx1"/>
                          </a:solidFill>
                          <a:latin typeface="Times New Roman" panose="02020603050405020304" pitchFamily="18" charset="0"/>
                          <a:cs typeface="Times New Roman" panose="02020603050405020304" pitchFamily="18" charset="0"/>
                        </a:rPr>
                        <a:t>34</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1802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0,360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61</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0,306</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19</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0,048</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7</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0,838</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kk-KZ" sz="900" dirty="0" smtClean="0">
                          <a:latin typeface="Times New Roman" panose="02020603050405020304" pitchFamily="18" charset="0"/>
                          <a:cs typeface="Times New Roman" panose="02020603050405020304" pitchFamily="18" charset="0"/>
                        </a:rPr>
                        <a:t>Аммиак</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20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0,098</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10</a:t>
            </a:r>
            <a:r>
              <a:rPr lang="kk-KZ" altLang="ru-RU" sz="1200" b="1" dirty="0" smtClean="0">
                <a:latin typeface="Times New Roman" panose="02020603050405020304" pitchFamily="18" charset="0"/>
                <a:cs typeface="Times New Roman" panose="02020603050405020304" pitchFamily="18" charset="0"/>
              </a:rPr>
              <a:t> қаңтар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en-US" altLang="ru-RU" sz="1100" b="1" dirty="0" smtClean="0">
                <a:latin typeface="Times New Roman" panose="02020603050405020304" pitchFamily="18" charset="0"/>
                <a:cs typeface="Times New Roman" panose="02020603050405020304" pitchFamily="18" charset="0"/>
              </a:rPr>
              <a:t>1</a:t>
            </a:r>
            <a:r>
              <a:rPr lang="kk-KZ" altLang="ru-RU" sz="1100" b="1" dirty="0" smtClean="0">
                <a:latin typeface="Times New Roman" panose="02020603050405020304" pitchFamily="18" charset="0"/>
                <a:cs typeface="Times New Roman" panose="02020603050405020304" pitchFamily="18" charset="0"/>
              </a:rPr>
              <a:t>1 </a:t>
            </a:r>
            <a:r>
              <a:rPr lang="kk-KZ" altLang="ru-RU" sz="1100" b="1" dirty="0" smtClean="0">
                <a:latin typeface="Times New Roman" panose="02020603050405020304" pitchFamily="18" charset="0"/>
                <a:cs typeface="Times New Roman" panose="02020603050405020304" pitchFamily="18" charset="0"/>
              </a:rPr>
              <a:t>қаңтарға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kk-KZ" altLang="ru-RU" sz="1100" b="1" dirty="0" smtClean="0">
                <a:solidFill>
                  <a:srgbClr val="000000"/>
                </a:solidFill>
                <a:latin typeface="Times New Roman" panose="02020603050405020304" pitchFamily="18" charset="0"/>
                <a:cs typeface="Times New Roman" panose="02020603050405020304" pitchFamily="18" charset="0"/>
              </a:rPr>
              <a:t> 10 қаңтар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en-US" altLang="ru-RU" sz="1100" b="1" dirty="0" smtClean="0">
                <a:solidFill>
                  <a:srgbClr val="000000"/>
                </a:solidFill>
                <a:latin typeface="Times New Roman" panose="02020603050405020304" pitchFamily="18" charset="0"/>
                <a:cs typeface="Times New Roman" panose="02020603050405020304" pitchFamily="18" charset="0"/>
              </a:rPr>
              <a:t>1</a:t>
            </a:r>
            <a:r>
              <a:rPr lang="kk-KZ" altLang="ru-RU" sz="1100" b="1" dirty="0" smtClean="0">
                <a:solidFill>
                  <a:srgbClr val="000000"/>
                </a:solidFill>
                <a:latin typeface="Times New Roman" panose="02020603050405020304" pitchFamily="18" charset="0"/>
                <a:cs typeface="Times New Roman" panose="02020603050405020304" pitchFamily="18" charset="0"/>
              </a:rPr>
              <a:t>1</a:t>
            </a:r>
            <a:r>
              <a:rPr lang="en-US"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қаңтар</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9-14, </a:t>
            </a:r>
            <a:r>
              <a:rPr lang="kk-KZ" sz="1100" dirty="0" smtClean="0">
                <a:solidFill>
                  <a:srgbClr val="000000"/>
                </a:solidFill>
                <a:latin typeface="Times New Roman" panose="02020603050405020304" pitchFamily="18" charset="0"/>
                <a:cs typeface="Times New Roman" panose="02020603050405020304" pitchFamily="18" charset="0"/>
                <a:sym typeface="+mn-ea"/>
              </a:rPr>
              <a:t>күндіз екпіні </a:t>
            </a:r>
            <a:r>
              <a:rPr lang="kk-KZ" sz="1100" dirty="0" smtClean="0">
                <a:solidFill>
                  <a:srgbClr val="000000"/>
                </a:solidFill>
                <a:latin typeface="Times New Roman" panose="02020603050405020304" pitchFamily="18" charset="0"/>
                <a:cs typeface="Times New Roman" panose="02020603050405020304" pitchFamily="18" charset="0"/>
                <a:sym typeface="+mn-ea"/>
              </a:rPr>
              <a:t>15-18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15-17, күндіз 7-9 аяз.</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a:t>
            </a:r>
            <a:r>
              <a:rPr lang="kk-KZ" sz="1100" b="1" dirty="0" smtClean="0">
                <a:solidFill>
                  <a:srgbClr val="000000"/>
                </a:solidFill>
                <a:latin typeface="Times New Roman" panose="02020603050405020304" pitchFamily="18" charset="0"/>
                <a:cs typeface="Times New Roman" panose="02020603050405020304" pitchFamily="18" charset="0"/>
              </a:rPr>
              <a:t>2 </a:t>
            </a:r>
            <a:r>
              <a:rPr lang="kk-KZ" sz="1100" b="1" dirty="0" smtClean="0">
                <a:solidFill>
                  <a:srgbClr val="000000"/>
                </a:solidFill>
                <a:latin typeface="Times New Roman" panose="02020603050405020304" pitchFamily="18" charset="0"/>
                <a:cs typeface="Times New Roman" panose="02020603050405020304" pitchFamily="18" charset="0"/>
              </a:rPr>
              <a:t>қаңтар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kk-KZ" sz="1100" b="1" dirty="0" smtClean="0">
                <a:solidFill>
                  <a:srgbClr val="000000"/>
                </a:solidFill>
                <a:latin typeface="Times New Roman" panose="02020603050405020304" pitchFamily="18" charset="0"/>
                <a:cs typeface="Times New Roman" panose="02020603050405020304" pitchFamily="18" charset="0"/>
              </a:rPr>
              <a:t>11</a:t>
            </a:r>
            <a:r>
              <a:rPr lang="en-US"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қаңтар</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en-US" sz="1100" b="1" dirty="0" smtClean="0">
                <a:solidFill>
                  <a:srgbClr val="000000"/>
                </a:solidFill>
                <a:latin typeface="Times New Roman" panose="02020603050405020304" pitchFamily="18" charset="0"/>
                <a:cs typeface="Times New Roman" panose="02020603050405020304" pitchFamily="18" charset="0"/>
              </a:rPr>
              <a:t>1</a:t>
            </a:r>
            <a:r>
              <a:rPr lang="kk-KZ" sz="1100" b="1" dirty="0" smtClean="0">
                <a:solidFill>
                  <a:srgbClr val="000000"/>
                </a:solidFill>
                <a:latin typeface="Times New Roman" panose="02020603050405020304" pitchFamily="18" charset="0"/>
                <a:cs typeface="Times New Roman" panose="02020603050405020304" pitchFamily="18" charset="0"/>
              </a:rPr>
              <a:t>2 </a:t>
            </a:r>
            <a:r>
              <a:rPr lang="kk-KZ" sz="1100" b="1" dirty="0" smtClean="0">
                <a:solidFill>
                  <a:srgbClr val="000000"/>
                </a:solidFill>
                <a:latin typeface="Times New Roman" panose="02020603050405020304" pitchFamily="18" charset="0"/>
                <a:cs typeface="Times New Roman" panose="02020603050405020304" pitchFamily="18" charset="0"/>
              </a:rPr>
              <a:t>қаңтар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Ашық,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оңтүстік-шығыстан, </a:t>
            </a:r>
            <a:r>
              <a:rPr lang="kk-KZ" sz="1100" dirty="0" smtClean="0">
                <a:solidFill>
                  <a:prstClr val="black"/>
                </a:solidFill>
                <a:latin typeface="Times New Roman" pitchFamily="18" charset="0"/>
                <a:cs typeface="Times New Roman" pitchFamily="18" charset="0"/>
              </a:rPr>
              <a:t>күші 9-14, екпіні 15-20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13-15 </a:t>
            </a:r>
            <a:r>
              <a:rPr lang="kk-KZ" sz="1100" dirty="0" smtClean="0">
                <a:solidFill>
                  <a:prstClr val="black"/>
                </a:solidFill>
                <a:latin typeface="Times New Roman" pitchFamily="18" charset="0"/>
                <a:cs typeface="Times New Roman" pitchFamily="18" charset="0"/>
              </a:rPr>
              <a:t>аяз.</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200" b="1" i="1" dirty="0" smtClean="0">
                <a:solidFill>
                  <a:srgbClr val="000000"/>
                </a:solidFill>
                <a:latin typeface="Times New Roman" panose="02020603050405020304" pitchFamily="18" charset="0"/>
                <a:cs typeface="Times New Roman" panose="02020603050405020304" pitchFamily="18" charset="0"/>
              </a:rPr>
              <a:t>Курмангабулова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18975</TotalTime>
  <Words>590</Words>
  <Application>Microsoft Office PowerPoint</Application>
  <PresentationFormat>Лист A4 (210x297 мм)</PresentationFormat>
  <Paragraphs>103</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2602</cp:revision>
  <cp:lastPrinted>2021-07-01T07:38:07Z</cp:lastPrinted>
  <dcterms:created xsi:type="dcterms:W3CDTF">2018-03-27T06:03:00Z</dcterms:created>
  <dcterms:modified xsi:type="dcterms:W3CDTF">2023-01-10T06:39:47Z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