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858776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smtClean="0">
                <a:solidFill>
                  <a:srgbClr val="000000"/>
                </a:solidFill>
                <a:latin typeface="Times New Roman" panose="02020603050405020304" pitchFamily="18" charset="0"/>
                <a:cs typeface="Times New Roman" panose="02020603050405020304" pitchFamily="18" charset="0"/>
              </a:rPr>
              <a:t>ж. 11</a:t>
            </a:r>
            <a:r>
              <a:rPr lang="kk-KZ" altLang="ru-RU" sz="1200" b="1" dirty="0" smtClean="0">
                <a:solidFill>
                  <a:srgbClr val="000000"/>
                </a:solidFill>
                <a:latin typeface="Times New Roman" panose="02020603050405020304" pitchFamily="18" charset="0"/>
                <a:cs typeface="Times New Roman" panose="02020603050405020304" pitchFamily="18" charset="0"/>
              </a:rPr>
              <a:t> қа</a:t>
            </a:r>
            <a:r>
              <a:rPr lang="ru-RU" sz="1200" b="1" dirty="0" err="1" smtClean="0">
                <a:solidFill>
                  <a:srgbClr val="000000"/>
                </a:solidFill>
                <a:latin typeface="Times New Roman" panose="02020603050405020304" pitchFamily="18" charset="0"/>
                <a:cs typeface="Times New Roman" panose="02020603050405020304" pitchFamily="18" charset="0"/>
              </a:rPr>
              <a:t>ңтар</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11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2-7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2-7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143583"/>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624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anose="02020603050405020304" pitchFamily="18" charset="0"/>
                        </a:rPr>
                        <a:t>0</a:t>
                      </a:r>
                      <a:endParaRPr lang="kk-KZ" sz="1000" b="0" i="0" u="none" strike="noStrike" dirty="0" smtClean="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a:t>
                      </a:r>
                      <a:endParaRPr lang="ru-RU" sz="1100" b="0" i="0" u="none" strike="noStrike" dirty="0">
                        <a:solidFill>
                          <a:schemeClr val="tx1"/>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15746</TotalTime>
  <Words>522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2684</cp:revision>
  <cp:lastPrinted>2021-07-01T07:38:07Z</cp:lastPrinted>
  <dcterms:created xsi:type="dcterms:W3CDTF">2018-03-27T06:03:00Z</dcterms:created>
  <dcterms:modified xsi:type="dcterms:W3CDTF">2023-01-10T06:51:57Z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