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9820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60938" y="212080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ночью и утром снег,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16-18,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13-15 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	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24-26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13093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14620</TotalTime>
  <Words>572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2925</cp:revision>
  <cp:lastPrinted>2023-01-10T06:57:10Z</cp:lastPrinted>
  <dcterms:created xsi:type="dcterms:W3CDTF">2018-03-27T06:03:00Z</dcterms:created>
  <dcterms:modified xsi:type="dcterms:W3CDTF">2023-01-10T06:57:22Z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