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северный переходом на западный 0-5 м/с. Температура воздуха ночью 34-36, днем 25-27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южный, юго-западный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31-33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701010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0,471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14333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2683</cp:revision>
  <cp:lastPrinted>2021-02-03T11:37:00Z</cp:lastPrinted>
  <dcterms:created xsi:type="dcterms:W3CDTF">2018-03-27T06:03:00Z</dcterms:created>
  <dcterms:modified xsi:type="dcterms:W3CDTF">2023-01-10T08:08:04Z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