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8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190671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4753688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временами снег, туман. Ветер северо-западный, северный 8-13 м/с. Температура воздуха ночью 14-16, днем 8-10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20-22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3105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11 января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 12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2565</cp:revision>
  <cp:lastPrinted>2021-07-01T03:56:27Z</cp:lastPrinted>
  <dcterms:created xsi:type="dcterms:W3CDTF">2018-03-27T06:03:00Z</dcterms:created>
  <dcterms:modified xsi:type="dcterms:W3CDTF">2023-01-10T06:44:52Z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