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0487471-E55B-4E59-BFDC-79963802875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137D9-2040-47E3-BCD2-6BDD4D271E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3DF88-9793-4AD3-9427-4C5390DA4C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1881D-38EE-483B-9DA6-580937C2FC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58787-3443-4F45-BB99-B31F2B69DD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548FD-D176-4E3F-87F4-2E174CA91D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76F9-E969-4121-89FA-A030BB1A63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D899C-62FF-40C9-88A1-06EBD23A06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97675-3113-40D5-A23F-88D7EDFEB0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5DEA0-6146-4BBE-8C3A-6D2C319210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10CC7-37CB-4E76-9848-C90603D2D1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B2D32-F668-4CE8-AAB6-4264401B3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0A343CA-54B4-4592-B989-0F730284F4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10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11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Облачно, временами снег, туман, гололед. Ветер 0-5 м/с. Температура воздуха ночью и  днем 10-12 мороза, днем с дальнейшим понижением</a:t>
            </a:r>
            <a:r>
              <a:rPr lang="ru-RU"/>
              <a:t>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января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</a:t>
            </a:r>
            <a:r>
              <a:rPr lang="kk-KZ" altLang="ru-RU">
                <a:solidFill>
                  <a:schemeClr val="tx1"/>
                </a:solidFill>
              </a:rPr>
              <a:t>еременная облачность, временами снег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3-8, порывы 13 м/с. Температура воздуха 20-22 мороза.</a:t>
            </a:r>
          </a:p>
          <a:p>
            <a:pPr algn="just">
              <a:buFont typeface="Arial" charset="0"/>
              <a:buNone/>
            </a:pP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11 января, ночью 12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6057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15255</TotalTime>
  <Words>560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2982</cp:revision>
  <cp:lastPrinted>2021-07-01T09:11:30Z</cp:lastPrinted>
  <dcterms:created xsi:type="dcterms:W3CDTF">2018-03-27T06:03:00Z</dcterms:created>
  <dcterms:modified xsi:type="dcterms:W3CDTF">2023-01-10T08:29:48Z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