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295960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523252"/>
              </p:ext>
            </p:extLst>
          </p:nvPr>
        </p:nvGraphicFramePr>
        <p:xfrm>
          <a:off x="5025008" y="3995153"/>
          <a:ext cx="4672805" cy="25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11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утром и днем небольшой снег. Ветер юго-западный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32-34,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23-25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12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26-28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11 января, ночью 12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19300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3113</cp:revision>
  <cp:lastPrinted>2021-11-30T05:55:24Z</cp:lastPrinted>
  <dcterms:created xsi:type="dcterms:W3CDTF">2018-03-27T06:03:00Z</dcterms:created>
  <dcterms:modified xsi:type="dcterms:W3CDTF">2023-01-10T06:42:38Z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